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7" r:id="rId1"/>
  </p:sldMasterIdLst>
  <p:notesMasterIdLst>
    <p:notesMasterId r:id="rId19"/>
  </p:notesMasterIdLst>
  <p:sldIdLst>
    <p:sldId id="286" r:id="rId2"/>
    <p:sldId id="292" r:id="rId3"/>
    <p:sldId id="293" r:id="rId4"/>
    <p:sldId id="298" r:id="rId5"/>
    <p:sldId id="294" r:id="rId6"/>
    <p:sldId id="295" r:id="rId7"/>
    <p:sldId id="296" r:id="rId8"/>
    <p:sldId id="297" r:id="rId9"/>
    <p:sldId id="299" r:id="rId10"/>
    <p:sldId id="300" r:id="rId11"/>
    <p:sldId id="301" r:id="rId12"/>
    <p:sldId id="306" r:id="rId13"/>
    <p:sldId id="302" r:id="rId14"/>
    <p:sldId id="303" r:id="rId15"/>
    <p:sldId id="304" r:id="rId16"/>
    <p:sldId id="305" r:id="rId17"/>
    <p:sldId id="291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0" autoAdjust="0"/>
    <p:restoredTop sz="94660"/>
  </p:normalViewPr>
  <p:slideViewPr>
    <p:cSldViewPr showGuides="1">
      <p:cViewPr varScale="1">
        <p:scale>
          <a:sx n="56" d="100"/>
          <a:sy n="56" d="100"/>
        </p:scale>
        <p:origin x="946" y="2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>
              <a:defRPr sz="1200"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 smtClean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5B79E10-8846-43D7-A1E0-9AAD02B9427F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10/25/2026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 sz="1200"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None/>
            </a:pPr>
            <a:fld id="{9A0DB2DC-4C9A-4742-B13C-FB6460FD3503}" type="slidenum">
              <a:rPr lang="en-US" sz="1200" dirty="0"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29254326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A149A25-6C05-42A3-905D-A7BFDCF710D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10/25/2026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smtClean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2539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A149A25-6C05-42A3-905D-A7BFDCF710D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10/25/2026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smtClean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5060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A149A25-6C05-42A3-905D-A7BFDCF710D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10/25/2026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smtClean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0517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A149A25-6C05-42A3-905D-A7BFDCF710D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10/25/2026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smtClean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7554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A149A25-6C05-42A3-905D-A7BFDCF710D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10/25/2026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smtClean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064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A149A25-6C05-42A3-905D-A7BFDCF710D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10/25/2026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smtClean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991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A149A25-6C05-42A3-905D-A7BFDCF710D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10/25/2026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smtClean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3067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A149A25-6C05-42A3-905D-A7BFDCF710D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10/25/2026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smtClean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082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A149A25-6C05-42A3-905D-A7BFDCF710D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10/25/2026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smtClean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0517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A149A25-6C05-42A3-905D-A7BFDCF710D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10/25/2026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smtClean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1230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A149A25-6C05-42A3-905D-A7BFDCF710D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10/25/2026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smtClean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4252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A149A25-6C05-42A3-905D-A7BFDCF710D3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10/25/2026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smtClean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6240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#_Toc240901149"/><Relationship Id="rId3" Type="http://schemas.openxmlformats.org/officeDocument/2006/relationships/hyperlink" Target="#_Toc240901144"/><Relationship Id="rId7" Type="http://schemas.openxmlformats.org/officeDocument/2006/relationships/hyperlink" Target="#_Toc240901148"/><Relationship Id="rId2" Type="http://schemas.openxmlformats.org/officeDocument/2006/relationships/hyperlink" Target="#_Toc240901143"/><Relationship Id="rId1" Type="http://schemas.openxmlformats.org/officeDocument/2006/relationships/slideLayout" Target="../slideLayouts/slideLayout7.xml"/><Relationship Id="rId6" Type="http://schemas.openxmlformats.org/officeDocument/2006/relationships/hyperlink" Target="#_Toc240901147"/><Relationship Id="rId5" Type="http://schemas.openxmlformats.org/officeDocument/2006/relationships/hyperlink" Target="#_Toc240901146"/><Relationship Id="rId10" Type="http://schemas.openxmlformats.org/officeDocument/2006/relationships/hyperlink" Target="#_Toc240901151"/><Relationship Id="rId4" Type="http://schemas.openxmlformats.org/officeDocument/2006/relationships/hyperlink" Target="#_Toc240901145"/><Relationship Id="rId9" Type="http://schemas.openxmlformats.org/officeDocument/2006/relationships/hyperlink" Target="#_Toc240901150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2743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2000" dirty="0">
                <a:latin typeface="Arial Black" panose="020B0A04020102020204" pitchFamily="34" charset="0"/>
              </a:rPr>
              <a:t>SOEDARMANTO, SE MM</a:t>
            </a:r>
            <a:br>
              <a:rPr lang="en-US" sz="2000" dirty="0">
                <a:latin typeface="Arial Black" panose="020B0A04020102020204" pitchFamily="34" charset="0"/>
              </a:rPr>
            </a:br>
            <a:br>
              <a:rPr lang="en-US" sz="4800" dirty="0">
                <a:latin typeface="Arial Black" panose="020B0A04020102020204" pitchFamily="34" charset="0"/>
              </a:rPr>
            </a:br>
            <a:r>
              <a:rPr lang="en-US" sz="4800" dirty="0">
                <a:latin typeface="Arial Black" panose="020B0A04020102020204" pitchFamily="34" charset="0"/>
              </a:rPr>
              <a:t>LATIHAN</a:t>
            </a:r>
            <a:br>
              <a:rPr lang="en-US" sz="4800" dirty="0">
                <a:latin typeface="Arial Black" panose="020B0A04020102020204" pitchFamily="34" charset="0"/>
              </a:rPr>
            </a:br>
            <a:r>
              <a:rPr lang="en-US" sz="4800" dirty="0">
                <a:latin typeface="Arial Black" panose="020B0A04020102020204" pitchFamily="34" charset="0"/>
              </a:rPr>
              <a:t>MEMBUAT LAPORAN KEUANGAN</a:t>
            </a:r>
          </a:p>
        </p:txBody>
      </p:sp>
    </p:spTree>
    <p:extLst>
      <p:ext uri="{BB962C8B-B14F-4D97-AF65-F5344CB8AC3E}">
        <p14:creationId xmlns:p14="http://schemas.microsoft.com/office/powerpoint/2010/main" val="2498335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284203"/>
            <a:ext cx="9144000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tabLst>
                <a:tab pos="629443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tabLst>
                <a:tab pos="629443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tabLst>
                <a:tab pos="629443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tabLst>
                <a:tab pos="629443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tabLst>
                <a:tab pos="629443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hangingPunct="0">
              <a:tabLst>
                <a:tab pos="629443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hangingPunct="0">
              <a:tabLst>
                <a:tab pos="629443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hangingPunct="0">
              <a:tabLst>
                <a:tab pos="629443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hangingPunct="0">
              <a:tabLst>
                <a:tab pos="629443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94438" algn="r"/>
              </a:tabLst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DAFTAR ISI</a:t>
            </a:r>
            <a:endParaRPr kumimoji="0" lang="en-US" sz="24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94438" algn="r"/>
              </a:tabLst>
            </a:pP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2"/>
              </a:rPr>
              <a:t>Langkah</a:t>
            </a:r>
            <a:r>
              <a:rPr kumimoji="0" lang="en-US" sz="2400" b="0" i="0" u="sng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hlinkClick r:id="rId2"/>
              </a:rPr>
              <a:t> 1. </a:t>
            </a: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2"/>
              </a:rPr>
              <a:t>Menganalisis</a:t>
            </a:r>
            <a:r>
              <a:rPr kumimoji="0" lang="en-US" sz="2400" b="0" i="0" u="sng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hlinkClick r:id="rId2"/>
              </a:rPr>
              <a:t> </a:t>
            </a: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2"/>
              </a:rPr>
              <a:t>dan</a:t>
            </a:r>
            <a:r>
              <a:rPr kumimoji="0" lang="en-US" sz="2400" b="0" i="0" u="sng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hlinkClick r:id="rId2"/>
              </a:rPr>
              <a:t> </a:t>
            </a: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2"/>
              </a:rPr>
              <a:t>Mencatat</a:t>
            </a:r>
            <a:r>
              <a:rPr kumimoji="0" lang="en-US" sz="2400" b="0" i="0" u="sng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hlinkClick r:id="rId2"/>
              </a:rPr>
              <a:t> </a:t>
            </a: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2"/>
              </a:rPr>
              <a:t>Transaksi</a:t>
            </a:r>
            <a:r>
              <a:rPr kumimoji="0" lang="en-US" sz="2400" b="0" i="0" u="sng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hlinkClick r:id="rId2"/>
              </a:rPr>
              <a:t> </a:t>
            </a: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2"/>
              </a:rPr>
              <a:t>ke</a:t>
            </a:r>
            <a:r>
              <a:rPr kumimoji="0" lang="en-US" sz="2400" b="0" i="0" u="sng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hlinkClick r:id="rId2"/>
              </a:rPr>
              <a:t> </a:t>
            </a: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2"/>
              </a:rPr>
              <a:t>dalam</a:t>
            </a:r>
            <a:r>
              <a:rPr kumimoji="0" lang="en-US" sz="2400" b="0" i="0" u="sng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hlinkClick r:id="rId2"/>
              </a:rPr>
              <a:t> </a:t>
            </a: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2"/>
              </a:rPr>
              <a:t>Jurnal</a:t>
            </a:r>
            <a:endParaRPr kumimoji="0" lang="en-US" sz="24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94438" algn="r"/>
              </a:tabLst>
            </a:pP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3"/>
              </a:rPr>
              <a:t>Langkah</a:t>
            </a:r>
            <a:r>
              <a:rPr kumimoji="0" lang="en-US" sz="2400" b="0" i="0" u="sng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hlinkClick r:id="rId3"/>
              </a:rPr>
              <a:t> 2. </a:t>
            </a: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3"/>
              </a:rPr>
              <a:t>Memindahkan</a:t>
            </a:r>
            <a:r>
              <a:rPr kumimoji="0" lang="en-US" sz="2400" b="0" i="0" u="sng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hlinkClick r:id="rId3"/>
              </a:rPr>
              <a:t> </a:t>
            </a: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3"/>
              </a:rPr>
              <a:t>Transaksi</a:t>
            </a:r>
            <a:r>
              <a:rPr kumimoji="0" lang="en-US" sz="2400" b="0" i="0" u="sng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hlinkClick r:id="rId3"/>
              </a:rPr>
              <a:t> </a:t>
            </a: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3"/>
              </a:rPr>
              <a:t>ke</a:t>
            </a:r>
            <a:r>
              <a:rPr kumimoji="0" lang="en-US" sz="2400" b="0" i="0" u="sng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hlinkClick r:id="rId3"/>
              </a:rPr>
              <a:t> </a:t>
            </a: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3"/>
              </a:rPr>
              <a:t>Buku</a:t>
            </a:r>
            <a:r>
              <a:rPr kumimoji="0" lang="en-US" sz="2400" b="0" i="0" u="sng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hlinkClick r:id="rId3"/>
              </a:rPr>
              <a:t> </a:t>
            </a: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3"/>
              </a:rPr>
              <a:t>Besar</a:t>
            </a:r>
            <a:endParaRPr kumimoji="0" lang="en-US" sz="24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94438" algn="r"/>
              </a:tabLst>
            </a:pP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4"/>
              </a:rPr>
              <a:t>Langkah</a:t>
            </a:r>
            <a:r>
              <a:rPr kumimoji="0" lang="en-US" sz="2400" b="0" i="0" u="sng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hlinkClick r:id="rId4"/>
              </a:rPr>
              <a:t> 3. </a:t>
            </a: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4"/>
              </a:rPr>
              <a:t>Menyiapkan</a:t>
            </a:r>
            <a:r>
              <a:rPr kumimoji="0" lang="en-US" sz="2400" b="0" i="0" u="sng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hlinkClick r:id="rId4"/>
              </a:rPr>
              <a:t> </a:t>
            </a: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4"/>
              </a:rPr>
              <a:t>Daftar</a:t>
            </a:r>
            <a:r>
              <a:rPr kumimoji="0" lang="en-US" sz="2400" b="0" i="0" u="sng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hlinkClick r:id="rId4"/>
              </a:rPr>
              <a:t> </a:t>
            </a: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4"/>
              </a:rPr>
              <a:t>Saldo</a:t>
            </a:r>
            <a:r>
              <a:rPr kumimoji="0" lang="en-US" sz="2400" b="0" i="0" u="sng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hlinkClick r:id="rId4"/>
              </a:rPr>
              <a:t> </a:t>
            </a: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4"/>
              </a:rPr>
              <a:t>Sebelum</a:t>
            </a:r>
            <a:r>
              <a:rPr kumimoji="0" lang="en-US" sz="2400" b="0" i="0" u="sng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hlinkClick r:id="rId4"/>
              </a:rPr>
              <a:t> </a:t>
            </a: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4"/>
              </a:rPr>
              <a:t>Penyesuaian</a:t>
            </a:r>
            <a:endParaRPr kumimoji="0" lang="en-US" sz="24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94438" algn="r"/>
              </a:tabLst>
            </a:pP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5"/>
              </a:rPr>
              <a:t>Langkah</a:t>
            </a:r>
            <a:r>
              <a:rPr kumimoji="0" lang="en-US" sz="2400" b="0" i="0" u="sng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hlinkClick r:id="rId5"/>
              </a:rPr>
              <a:t> 4. </a:t>
            </a: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5"/>
              </a:rPr>
              <a:t>Menyiapkan</a:t>
            </a:r>
            <a:r>
              <a:rPr kumimoji="0" lang="en-US" sz="2400" b="0" i="0" u="sng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hlinkClick r:id="rId5"/>
              </a:rPr>
              <a:t>, </a:t>
            </a: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5"/>
              </a:rPr>
              <a:t>Menganalisis</a:t>
            </a:r>
            <a:r>
              <a:rPr kumimoji="0" lang="en-US" sz="2400" b="0" i="0" u="sng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hlinkClick r:id="rId5"/>
              </a:rPr>
              <a:t> </a:t>
            </a: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5"/>
              </a:rPr>
              <a:t>dan</a:t>
            </a:r>
            <a:r>
              <a:rPr kumimoji="0" lang="en-US" sz="2400" b="0" i="0" u="sng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hlinkClick r:id="rId5"/>
              </a:rPr>
              <a:t> </a:t>
            </a: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5"/>
              </a:rPr>
              <a:t>Membuat</a:t>
            </a:r>
            <a:r>
              <a:rPr kumimoji="0" lang="en-US" sz="2400" b="0" i="0" u="sng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hlinkClick r:id="rId5"/>
              </a:rPr>
              <a:t> </a:t>
            </a: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5"/>
              </a:rPr>
              <a:t>Ayat</a:t>
            </a:r>
            <a:r>
              <a:rPr kumimoji="0" lang="en-US" sz="2400" b="0" i="0" u="sng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hlinkClick r:id="rId5"/>
              </a:rPr>
              <a:t> </a:t>
            </a: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5"/>
              </a:rPr>
              <a:t>Jurnal</a:t>
            </a:r>
            <a:r>
              <a:rPr kumimoji="0" lang="en-US" sz="2400" b="0" i="0" u="sng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hlinkClick r:id="rId5"/>
              </a:rPr>
              <a:t> </a:t>
            </a: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5"/>
              </a:rPr>
              <a:t>Penyesuaian</a:t>
            </a:r>
            <a:r>
              <a:rPr kumimoji="0" lang="en-US" sz="2400" b="0" i="0" u="sng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hlinkClick r:id="rId5"/>
              </a:rPr>
              <a:t> </a:t>
            </a: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5"/>
              </a:rPr>
              <a:t>dan</a:t>
            </a:r>
            <a:r>
              <a:rPr kumimoji="0" lang="en-US" sz="2400" b="0" i="0" u="sng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hlinkClick r:id="rId5"/>
              </a:rPr>
              <a:t> </a:t>
            </a:r>
            <a:r>
              <a:rPr kumimoji="0" lang="en-US" sz="2400" b="0" i="1" u="sng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hlinkClick r:id="rId5"/>
              </a:rPr>
              <a:t>Posting </a:t>
            </a: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5"/>
              </a:rPr>
              <a:t>ke</a:t>
            </a:r>
            <a:r>
              <a:rPr kumimoji="0" lang="en-US" sz="2400" b="0" i="0" u="sng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hlinkClick r:id="rId5"/>
              </a:rPr>
              <a:t> </a:t>
            </a: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5"/>
              </a:rPr>
              <a:t>Buku</a:t>
            </a:r>
            <a:r>
              <a:rPr kumimoji="0" lang="en-US" sz="2400" b="0" i="0" u="sng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hlinkClick r:id="rId5"/>
              </a:rPr>
              <a:t> </a:t>
            </a: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5"/>
              </a:rPr>
              <a:t>Besar</a:t>
            </a:r>
            <a:endParaRPr kumimoji="0" lang="en-US" sz="24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94438" algn="r"/>
              </a:tabLst>
            </a:pP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6"/>
              </a:rPr>
              <a:t>Langkah</a:t>
            </a:r>
            <a:r>
              <a:rPr kumimoji="0" lang="en-US" sz="2400" b="0" i="0" u="sng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hlinkClick r:id="rId6"/>
              </a:rPr>
              <a:t> 5. </a:t>
            </a: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6"/>
              </a:rPr>
              <a:t>Menyiapkan</a:t>
            </a:r>
            <a:r>
              <a:rPr kumimoji="0" lang="en-US" sz="2400" b="0" i="0" u="sng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hlinkClick r:id="rId6"/>
              </a:rPr>
              <a:t> </a:t>
            </a: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6"/>
              </a:rPr>
              <a:t>Daftar</a:t>
            </a:r>
            <a:r>
              <a:rPr kumimoji="0" lang="en-US" sz="2400" b="0" i="0" u="sng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hlinkClick r:id="rId6"/>
              </a:rPr>
              <a:t> </a:t>
            </a: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6"/>
              </a:rPr>
              <a:t>Saldo</a:t>
            </a:r>
            <a:r>
              <a:rPr kumimoji="0" lang="en-US" sz="2400" b="0" i="0" u="sng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hlinkClick r:id="rId6"/>
              </a:rPr>
              <a:t> </a:t>
            </a: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6"/>
              </a:rPr>
              <a:t>Setelah</a:t>
            </a:r>
            <a:r>
              <a:rPr kumimoji="0" lang="en-US" sz="2400" b="0" i="0" u="sng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hlinkClick r:id="rId6"/>
              </a:rPr>
              <a:t> </a:t>
            </a: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6"/>
              </a:rPr>
              <a:t>Penyesuaian</a:t>
            </a:r>
            <a:endParaRPr kumimoji="0" lang="en-US" sz="24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94438" algn="r"/>
              </a:tabLst>
            </a:pP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7"/>
              </a:rPr>
              <a:t>Langkah</a:t>
            </a:r>
            <a:r>
              <a:rPr kumimoji="0" lang="en-US" sz="2400" b="0" i="0" u="sng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hlinkClick r:id="rId7"/>
              </a:rPr>
              <a:t> 6. </a:t>
            </a: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7"/>
              </a:rPr>
              <a:t>Menyiapkan</a:t>
            </a:r>
            <a:r>
              <a:rPr kumimoji="0" lang="en-US" sz="2400" b="0" i="0" u="sng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hlinkClick r:id="rId7"/>
              </a:rPr>
              <a:t> </a:t>
            </a: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7"/>
              </a:rPr>
              <a:t>Kertas</a:t>
            </a:r>
            <a:r>
              <a:rPr kumimoji="0" lang="en-US" sz="2400" b="0" i="0" u="sng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hlinkClick r:id="rId7"/>
              </a:rPr>
              <a:t> </a:t>
            </a: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7"/>
              </a:rPr>
              <a:t>Kerja</a:t>
            </a:r>
            <a:r>
              <a:rPr kumimoji="0" lang="en-US" sz="2400" b="0" i="0" u="sng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hlinkClick r:id="rId7"/>
              </a:rPr>
              <a:t> </a:t>
            </a: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7"/>
              </a:rPr>
              <a:t>Akhir</a:t>
            </a:r>
            <a:r>
              <a:rPr kumimoji="0" lang="en-US" sz="2400" b="0" i="0" u="sng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hlinkClick r:id="rId7"/>
              </a:rPr>
              <a:t> </a:t>
            </a: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7"/>
              </a:rPr>
              <a:t>Periode</a:t>
            </a:r>
            <a:endParaRPr kumimoji="0" lang="en-US" sz="24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94438" algn="r"/>
              </a:tabLst>
            </a:pP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8"/>
              </a:rPr>
              <a:t>Langkah</a:t>
            </a:r>
            <a:r>
              <a:rPr kumimoji="0" lang="en-US" sz="2400" b="0" i="0" u="sng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hlinkClick r:id="rId8"/>
              </a:rPr>
              <a:t> 7. </a:t>
            </a: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8"/>
              </a:rPr>
              <a:t>Menyiapkan</a:t>
            </a:r>
            <a:r>
              <a:rPr kumimoji="0" lang="en-US" sz="2400" b="0" i="0" u="sng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hlinkClick r:id="rId8"/>
              </a:rPr>
              <a:t> </a:t>
            </a: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8"/>
              </a:rPr>
              <a:t>Laporan</a:t>
            </a:r>
            <a:r>
              <a:rPr kumimoji="0" lang="en-US" sz="2400" b="0" i="0" u="sng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hlinkClick r:id="rId8"/>
              </a:rPr>
              <a:t> </a:t>
            </a: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8"/>
              </a:rPr>
              <a:t>Keuangan</a:t>
            </a:r>
            <a:endParaRPr kumimoji="0" lang="en-US" sz="24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94438" algn="r"/>
              </a:tabLst>
            </a:pP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9"/>
              </a:rPr>
              <a:t>Langkah</a:t>
            </a:r>
            <a:r>
              <a:rPr kumimoji="0" lang="en-US" sz="2400" b="0" i="0" u="sng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hlinkClick r:id="rId9"/>
              </a:rPr>
              <a:t> 8. </a:t>
            </a: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9"/>
              </a:rPr>
              <a:t>Membuat</a:t>
            </a:r>
            <a:r>
              <a:rPr kumimoji="0" lang="en-US" sz="2400" b="0" i="0" u="sng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hlinkClick r:id="rId9"/>
              </a:rPr>
              <a:t> </a:t>
            </a: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9"/>
              </a:rPr>
              <a:t>Ayat</a:t>
            </a:r>
            <a:r>
              <a:rPr kumimoji="0" lang="en-US" sz="2400" b="0" i="0" u="sng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hlinkClick r:id="rId9"/>
              </a:rPr>
              <a:t> </a:t>
            </a: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9"/>
              </a:rPr>
              <a:t>Jurnal</a:t>
            </a:r>
            <a:r>
              <a:rPr kumimoji="0" lang="en-US" sz="2400" b="0" i="0" u="sng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hlinkClick r:id="rId9"/>
              </a:rPr>
              <a:t> </a:t>
            </a: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9"/>
              </a:rPr>
              <a:t>Penutup</a:t>
            </a:r>
            <a:r>
              <a:rPr kumimoji="0" lang="en-US" sz="2400" b="0" i="0" u="sng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hlinkClick r:id="rId9"/>
              </a:rPr>
              <a:t> &amp; </a:t>
            </a:r>
            <a:r>
              <a:rPr kumimoji="0" lang="en-US" sz="2400" b="0" i="1" u="sng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hlinkClick r:id="rId9"/>
              </a:rPr>
              <a:t>Posting </a:t>
            </a: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9"/>
              </a:rPr>
              <a:t>ke</a:t>
            </a:r>
            <a:r>
              <a:rPr kumimoji="0" lang="en-US" sz="2400" b="0" i="0" u="sng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hlinkClick r:id="rId9"/>
              </a:rPr>
              <a:t> </a:t>
            </a: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9"/>
              </a:rPr>
              <a:t>Buku</a:t>
            </a:r>
            <a:r>
              <a:rPr kumimoji="0" lang="en-US" sz="2400" b="0" i="0" u="sng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hlinkClick r:id="rId9"/>
              </a:rPr>
              <a:t> </a:t>
            </a: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9"/>
              </a:rPr>
              <a:t>Besar</a:t>
            </a:r>
            <a:endParaRPr kumimoji="0" lang="en-US" sz="24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94438" algn="r"/>
              </a:tabLst>
            </a:pP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10"/>
              </a:rPr>
              <a:t>Langkah</a:t>
            </a:r>
            <a:r>
              <a:rPr kumimoji="0" lang="en-US" sz="2400" b="0" i="0" u="sng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hlinkClick r:id="rId10"/>
              </a:rPr>
              <a:t> 9. </a:t>
            </a: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10"/>
              </a:rPr>
              <a:t>Menyiapkan</a:t>
            </a:r>
            <a:r>
              <a:rPr kumimoji="0" lang="en-US" sz="2400" b="0" i="0" u="sng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hlinkClick r:id="rId10"/>
              </a:rPr>
              <a:t> </a:t>
            </a: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10"/>
              </a:rPr>
              <a:t>Daftar</a:t>
            </a:r>
            <a:r>
              <a:rPr kumimoji="0" lang="en-US" sz="2400" b="0" i="0" u="sng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hlinkClick r:id="rId10"/>
              </a:rPr>
              <a:t> </a:t>
            </a: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10"/>
              </a:rPr>
              <a:t>Saldo</a:t>
            </a:r>
            <a:r>
              <a:rPr kumimoji="0" lang="en-US" sz="2400" b="0" i="0" u="sng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hlinkClick r:id="rId10"/>
              </a:rPr>
              <a:t> </a:t>
            </a: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10"/>
              </a:rPr>
              <a:t>Setelah</a:t>
            </a:r>
            <a:r>
              <a:rPr kumimoji="0" lang="en-US" sz="2400" b="0" i="0" u="sng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hlinkClick r:id="rId10"/>
              </a:rPr>
              <a:t> </a:t>
            </a:r>
            <a:r>
              <a:rPr kumimoji="0" lang="en-US" sz="2400" b="0" i="0" u="sng" strike="noStrike" cap="none" normalizeH="0" baseline="0" dirty="0" err="1">
                <a:ln>
                  <a:noFill/>
                </a:ln>
                <a:effectLst/>
                <a:ea typeface="Times New Roman" panose="02020603050405020304" pitchFamily="18" charset="0"/>
                <a:hlinkClick r:id="rId10"/>
              </a:rPr>
              <a:t>Penutupan</a:t>
            </a:r>
            <a:endParaRPr kumimoji="0" lang="en-US" sz="24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94438" algn="r"/>
              </a:tabLst>
            </a:pPr>
            <a:endParaRPr kumimoji="0" lang="en-US" sz="2400" b="0" i="0" u="none" strike="noStrike" cap="none" normalizeH="0" baseline="0" dirty="0">
              <a:ln>
                <a:noFill/>
              </a:ln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34619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1447800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35">
              <a:spcBef>
                <a:spcPts val="5"/>
              </a:spcBef>
              <a:spcAft>
                <a:spcPts val="0"/>
              </a:spcAft>
              <a:tabLst>
                <a:tab pos="1080770" algn="l"/>
              </a:tabLst>
            </a:pPr>
            <a:r>
              <a:rPr lang="id-ID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10 Jan	Menginvestasikan</a:t>
            </a:r>
            <a:r>
              <a:rPr lang="id-ID" sz="2800" spc="-2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uang</a:t>
            </a:r>
            <a:r>
              <a:rPr lang="id-ID" sz="2800" spc="-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tunai</a:t>
            </a:r>
            <a:r>
              <a:rPr lang="id-ID" sz="2800" spc="-2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untuk</a:t>
            </a:r>
            <a:r>
              <a:rPr lang="id-ID" sz="2800" spc="-3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perusahaannya</a:t>
            </a:r>
            <a:r>
              <a:rPr lang="id-ID" sz="2800" spc="-2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sebesar</a:t>
            </a:r>
            <a:r>
              <a:rPr lang="id-ID" sz="2800" spc="-3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Rp100.000.000 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4792403"/>
              </p:ext>
            </p:extLst>
          </p:nvPr>
        </p:nvGraphicFramePr>
        <p:xfrm>
          <a:off x="404446" y="2667000"/>
          <a:ext cx="8153400" cy="327660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6835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76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789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19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61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352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637218">
                <a:tc gridSpan="2">
                  <a:txBody>
                    <a:bodyPr/>
                    <a:lstStyle/>
                    <a:p>
                      <a:pPr marL="173990" algn="ctr">
                        <a:spcBef>
                          <a:spcPts val="905"/>
                        </a:spcBef>
                        <a:spcAft>
                          <a:spcPts val="0"/>
                        </a:spcAft>
                      </a:pPr>
                      <a:r>
                        <a:rPr lang="id-ID" sz="2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Tanggal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080" algn="ctr">
                        <a:spcBef>
                          <a:spcPts val="905"/>
                        </a:spcBef>
                        <a:spcAft>
                          <a:spcPts val="0"/>
                        </a:spcAft>
                      </a:pPr>
                      <a:r>
                        <a:rPr lang="id-ID" sz="2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Keterangan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marL="189230" algn="ctr">
                        <a:lnSpc>
                          <a:spcPts val="1210"/>
                        </a:lnSpc>
                        <a:spcAft>
                          <a:spcPts val="0"/>
                        </a:spcAft>
                      </a:pPr>
                      <a:r>
                        <a:rPr lang="id-ID" sz="240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Ref.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68910" algn="ctr">
                        <a:spcBef>
                          <a:spcPts val="635"/>
                        </a:spcBef>
                        <a:spcAft>
                          <a:spcPts val="0"/>
                        </a:spcAft>
                      </a:pPr>
                      <a:r>
                        <a:rPr lang="id-ID" sz="2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Post.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marL="8255" marR="5080" algn="ctr">
                        <a:spcBef>
                          <a:spcPts val="905"/>
                        </a:spcBef>
                        <a:spcAft>
                          <a:spcPts val="0"/>
                        </a:spcAft>
                      </a:pPr>
                      <a:r>
                        <a:rPr lang="id-ID" sz="2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Debit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marL="7620" marR="5080" algn="ctr">
                        <a:spcBef>
                          <a:spcPts val="905"/>
                        </a:spcBef>
                        <a:spcAft>
                          <a:spcPts val="0"/>
                        </a:spcAft>
                      </a:pPr>
                      <a:r>
                        <a:rPr lang="id-ID" sz="2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Kredit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9382">
                <a:tc>
                  <a:txBody>
                    <a:bodyPr/>
                    <a:lstStyle/>
                    <a:p>
                      <a:pPr marL="67310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endParaRPr lang="en-US" sz="2000" spc="-25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310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r>
                        <a:rPr lang="id-ID" sz="20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Jan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310">
                        <a:spcBef>
                          <a:spcPts val="635"/>
                        </a:spcBef>
                        <a:spcAft>
                          <a:spcPts val="0"/>
                        </a:spcAft>
                      </a:pPr>
                      <a:r>
                        <a:rPr lang="id-ID" sz="200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spcBef>
                          <a:spcPts val="910"/>
                        </a:spcBef>
                        <a:spcAft>
                          <a:spcPts val="0"/>
                        </a:spcAft>
                      </a:pPr>
                      <a:r>
                        <a:rPr lang="id-ID" sz="20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endParaRPr lang="en-US" sz="2000" spc="-25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310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r>
                        <a:rPr lang="id-ID" sz="20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67970">
                        <a:spcBef>
                          <a:spcPts val="635"/>
                        </a:spcBef>
                        <a:spcAft>
                          <a:spcPts val="0"/>
                        </a:spcAft>
                      </a:pPr>
                      <a:r>
                        <a:rPr lang="id-ID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Modal</a:t>
                      </a:r>
                      <a:r>
                        <a:rPr lang="id-ID" sz="2000" spc="-1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20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Usaha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1270" algn="ctr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endParaRPr lang="en-US" sz="2000" spc="-25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080" marR="1270" algn="ctr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r>
                        <a:rPr lang="id-ID" sz="20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080" marR="1270" algn="ctr">
                        <a:spcBef>
                          <a:spcPts val="635"/>
                        </a:spcBef>
                        <a:spcAft>
                          <a:spcPts val="0"/>
                        </a:spcAft>
                      </a:pPr>
                      <a:r>
                        <a:rPr lang="id-ID" sz="20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E8E"/>
                    </a:solidFill>
                  </a:tcPr>
                </a:tc>
                <a:tc>
                  <a:txBody>
                    <a:bodyPr/>
                    <a:lstStyle/>
                    <a:p>
                      <a:pPr marL="8255" marR="2540" algn="ctr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endParaRPr lang="en-US" sz="2000" spc="-1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8255" marR="2540" algn="ctr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r>
                        <a:rPr lang="id-ID" sz="20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100.000.000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85"/>
                        </a:spcBef>
                        <a:spcAft>
                          <a:spcPts val="0"/>
                        </a:spcAft>
                      </a:pPr>
                      <a:r>
                        <a:rPr lang="id-ID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7620" marR="2540" algn="ctr">
                        <a:spcAft>
                          <a:spcPts val="0"/>
                        </a:spcAft>
                      </a:pPr>
                      <a:r>
                        <a:rPr lang="id-ID" sz="20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100.000.000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381000" y="152400"/>
            <a:ext cx="8610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4660" marR="457835">
              <a:spcAft>
                <a:spcPts val="0"/>
              </a:spcAft>
            </a:pPr>
            <a:r>
              <a:rPr lang="id-ID" sz="2400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Langkah</a:t>
            </a:r>
            <a:r>
              <a:rPr lang="id-ID" sz="2400" b="1" kern="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400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1.</a:t>
            </a:r>
            <a:r>
              <a:rPr lang="id-ID" sz="2400" b="1" kern="0" spc="-2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400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Menganalisis</a:t>
            </a:r>
            <a:r>
              <a:rPr lang="id-ID" sz="2400" b="1" kern="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400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dan</a:t>
            </a:r>
            <a:r>
              <a:rPr lang="id-ID" sz="2400" b="1" kern="0" spc="-2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400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Mencatat</a:t>
            </a:r>
            <a:r>
              <a:rPr lang="id-ID" sz="2400" b="1" kern="0" spc="-2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400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Transaksi</a:t>
            </a:r>
            <a:r>
              <a:rPr lang="id-ID" sz="2400" b="1" kern="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400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ke</a:t>
            </a:r>
            <a:r>
              <a:rPr lang="id-ID" sz="2400" b="1" kern="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400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id-ID" sz="2400" b="1" kern="0" spc="-3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400" b="1" kern="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Jurnal</a:t>
            </a:r>
            <a:endParaRPr lang="en-US" sz="2400" b="1" kern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0415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42203"/>
            <a:ext cx="9144000" cy="6388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35">
              <a:spcBef>
                <a:spcPts val="5"/>
              </a:spcBef>
              <a:spcAft>
                <a:spcPts val="0"/>
              </a:spcAft>
              <a:tabLst>
                <a:tab pos="1080770" algn="l"/>
              </a:tabLst>
            </a:pP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10 Jan	Menginvestasikan</a:t>
            </a:r>
            <a:r>
              <a:rPr lang="id-ID" sz="2000" spc="-2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uang</a:t>
            </a:r>
            <a:r>
              <a:rPr lang="id-ID" sz="2000" spc="-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tunai</a:t>
            </a:r>
            <a:r>
              <a:rPr lang="id-ID" sz="2000" spc="-2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untuk</a:t>
            </a:r>
            <a:r>
              <a:rPr lang="id-ID" sz="2000" spc="-3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perusahaannya</a:t>
            </a:r>
            <a:r>
              <a:rPr lang="id-ID" sz="2000" spc="-2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sebesar</a:t>
            </a:r>
            <a:r>
              <a:rPr lang="id-ID" sz="2000" spc="-3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Rp100.000.000 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635">
              <a:spcBef>
                <a:spcPts val="5"/>
              </a:spcBef>
              <a:spcAft>
                <a:spcPts val="0"/>
              </a:spcAft>
              <a:tabLst>
                <a:tab pos="1080770" algn="l"/>
              </a:tabLst>
            </a:pPr>
            <a:r>
              <a:rPr lang="id-ID" sz="20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11Jan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	Membayar sewa gedung untuk bulan pertama sebesar Rp950.000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635">
              <a:spcAft>
                <a:spcPts val="0"/>
              </a:spcAft>
              <a:tabLst>
                <a:tab pos="1080770" algn="l"/>
              </a:tabLst>
            </a:pPr>
            <a:r>
              <a:rPr lang="id-ID" sz="20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12Jan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	Membeli bahan habis pakai untuk kantor secara tunai sebesar Rp2.000.000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635">
              <a:spcAft>
                <a:spcPts val="0"/>
              </a:spcAft>
              <a:tabLst>
                <a:tab pos="1080770" algn="l"/>
              </a:tabLst>
            </a:pPr>
            <a:r>
              <a:rPr lang="id-ID" sz="20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12Jan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	Membeli peralatan kantor sebesar Rp25.000.000 telah dibayar Rp12.000.000, sisanya</a:t>
            </a:r>
            <a:r>
              <a:rPr lang="id-ID" sz="20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dibayar</a:t>
            </a:r>
            <a:r>
              <a:rPr lang="id-ID" sz="20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akhir</a:t>
            </a:r>
            <a:r>
              <a:rPr lang="id-ID" sz="20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bulan</a:t>
            </a:r>
            <a:r>
              <a:rPr lang="id-ID" sz="2000" spc="-3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Januari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635">
              <a:spcBef>
                <a:spcPts val="675"/>
              </a:spcBef>
              <a:spcAft>
                <a:spcPts val="0"/>
              </a:spcAft>
              <a:tabLst>
                <a:tab pos="1080770" algn="l"/>
              </a:tabLst>
            </a:pPr>
            <a:r>
              <a:rPr lang="id-ID" sz="20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13Jan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	Membayar premi asuransi kerugian dan kebakaran untuk properti Rp1.500.000 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635">
              <a:spcBef>
                <a:spcPts val="675"/>
              </a:spcBef>
              <a:spcAft>
                <a:spcPts val="0"/>
              </a:spcAft>
              <a:tabLst>
                <a:tab pos="1080770" algn="l"/>
              </a:tabLst>
            </a:pPr>
            <a:r>
              <a:rPr lang="id-ID" sz="20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15Jan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	Menerima</a:t>
            </a:r>
            <a:r>
              <a:rPr lang="id-ID" sz="2000" spc="12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uang</a:t>
            </a:r>
            <a:r>
              <a:rPr lang="id-ID" sz="2000" spc="1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tunai</a:t>
            </a:r>
            <a:r>
              <a:rPr lang="id-ID" sz="2000" spc="12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dari</a:t>
            </a:r>
            <a:r>
              <a:rPr lang="id-ID" sz="2000" spc="14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pelanggan</a:t>
            </a:r>
            <a:r>
              <a:rPr lang="id-ID" sz="2000" spc="14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atas</a:t>
            </a:r>
            <a:r>
              <a:rPr lang="id-ID" sz="2000" spc="13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penggunaan</a:t>
            </a:r>
            <a:r>
              <a:rPr lang="id-ID" sz="2000" spc="14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jasa</a:t>
            </a:r>
            <a:r>
              <a:rPr lang="id-ID" sz="2000" spc="14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konsultan</a:t>
            </a:r>
            <a:r>
              <a:rPr lang="id-ID" sz="2000" spc="13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sebesar </a:t>
            </a:r>
            <a:r>
              <a:rPr lang="id-ID" sz="20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Rp8.000.000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635">
              <a:spcBef>
                <a:spcPts val="685"/>
              </a:spcBef>
              <a:spcAft>
                <a:spcPts val="0"/>
              </a:spcAft>
              <a:tabLst>
                <a:tab pos="1080770" algn="l"/>
              </a:tabLst>
            </a:pPr>
            <a:r>
              <a:rPr lang="id-ID" sz="20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17Jan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	Dicatat</a:t>
            </a:r>
            <a:r>
              <a:rPr lang="id-ID" sz="2000" spc="-2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pendapatan</a:t>
            </a:r>
            <a:r>
              <a:rPr lang="id-ID" sz="2000" spc="-3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secara</a:t>
            </a:r>
            <a:r>
              <a:rPr lang="id-ID" sz="2000" spc="-2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kredit</a:t>
            </a:r>
            <a:r>
              <a:rPr lang="id-ID" sz="2000" spc="-3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dari</a:t>
            </a:r>
            <a:r>
              <a:rPr lang="id-ID" sz="2000" spc="-3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pelanggan</a:t>
            </a:r>
            <a:r>
              <a:rPr lang="id-ID" sz="2000" spc="-3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sebesar</a:t>
            </a:r>
            <a:r>
              <a:rPr lang="id-ID" sz="2000" spc="-3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Rp5.000.000 </a:t>
            </a:r>
            <a:r>
              <a:rPr lang="id-ID" sz="20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19Jan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	Membayar Telepon, Listrik, dan Air sebesar Rp850.000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635">
              <a:spcAft>
                <a:spcPts val="0"/>
              </a:spcAft>
              <a:tabLst>
                <a:tab pos="1080770" algn="l"/>
              </a:tabLst>
            </a:pPr>
            <a:r>
              <a:rPr lang="id-ID" sz="20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22Jan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	Membayar</a:t>
            </a:r>
            <a:r>
              <a:rPr lang="id-ID" sz="20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tunai</a:t>
            </a:r>
            <a:r>
              <a:rPr lang="id-ID" sz="20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untuk</a:t>
            </a:r>
            <a:r>
              <a:rPr lang="id-ID" sz="20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iklan</a:t>
            </a:r>
            <a:r>
              <a:rPr lang="id-ID" sz="20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koran</a:t>
            </a:r>
            <a:r>
              <a:rPr lang="id-ID" sz="20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sebesar</a:t>
            </a:r>
            <a:r>
              <a:rPr lang="id-ID" sz="2000" spc="-2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Rp150.000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635">
              <a:spcBef>
                <a:spcPts val="700"/>
              </a:spcBef>
              <a:spcAft>
                <a:spcPts val="0"/>
              </a:spcAft>
              <a:tabLst>
                <a:tab pos="1080770" algn="l"/>
              </a:tabLst>
            </a:pPr>
            <a:r>
              <a:rPr lang="id-ID" sz="20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25Jan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	Menerima uang tunai dari</a:t>
            </a:r>
            <a:r>
              <a:rPr lang="id-ID" sz="2000" spc="14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pelanggan</a:t>
            </a:r>
            <a:r>
              <a:rPr lang="id-ID" sz="2000" spc="14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atas penggunaan</a:t>
            </a:r>
            <a:r>
              <a:rPr lang="id-ID" sz="2000" spc="14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jasa</a:t>
            </a:r>
            <a:r>
              <a:rPr lang="id-ID" sz="2000" spc="14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konsultan sebesar </a:t>
            </a:r>
            <a:r>
              <a:rPr lang="id-ID" sz="20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Rp6.500.000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635">
              <a:spcBef>
                <a:spcPts val="30"/>
              </a:spcBef>
              <a:spcAft>
                <a:spcPts val="0"/>
              </a:spcAft>
              <a:tabLst>
                <a:tab pos="1080770" algn="l"/>
              </a:tabLst>
            </a:pPr>
            <a:r>
              <a:rPr lang="id-ID" sz="20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27Jan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	Menerima</a:t>
            </a:r>
            <a:r>
              <a:rPr lang="id-ID" sz="20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kas</a:t>
            </a:r>
            <a:r>
              <a:rPr lang="id-ID" sz="2000" spc="-3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dari</a:t>
            </a:r>
            <a:r>
              <a:rPr lang="id-ID" sz="20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pelanggan</a:t>
            </a:r>
            <a:r>
              <a:rPr lang="id-ID" sz="20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atas</a:t>
            </a:r>
            <a:r>
              <a:rPr lang="id-ID" sz="2000" spc="-3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pelunasan</a:t>
            </a:r>
            <a:r>
              <a:rPr lang="id-ID" sz="2000" spc="-2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utangnya</a:t>
            </a:r>
            <a:r>
              <a:rPr lang="id-ID" sz="20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pada</a:t>
            </a:r>
            <a:r>
              <a:rPr lang="id-ID" sz="20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tanggal</a:t>
            </a:r>
            <a:r>
              <a:rPr lang="id-ID" sz="20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17</a:t>
            </a:r>
            <a:r>
              <a:rPr lang="id-ID" sz="2000" spc="-2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Januari 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635">
              <a:spcBef>
                <a:spcPts val="30"/>
              </a:spcBef>
              <a:spcAft>
                <a:spcPts val="0"/>
              </a:spcAft>
              <a:tabLst>
                <a:tab pos="1080770" algn="l"/>
              </a:tabLst>
            </a:pPr>
            <a:r>
              <a:rPr lang="id-ID" sz="20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29Jan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	Membayar utang atas pembelian peralatan kantor sebesar Rp13.000.000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635">
              <a:spcBef>
                <a:spcPts val="30"/>
              </a:spcBef>
              <a:spcAft>
                <a:spcPts val="0"/>
              </a:spcAft>
              <a:tabLst>
                <a:tab pos="1080770" algn="l"/>
              </a:tabLst>
            </a:pPr>
            <a:r>
              <a:rPr lang="id-ID" sz="20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31Jan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	Membayar</a:t>
            </a:r>
            <a:r>
              <a:rPr lang="id-ID" sz="20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gaji</a:t>
            </a:r>
            <a:r>
              <a:rPr lang="id-ID" sz="2000" spc="-2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id-ID" sz="2000" spc="-3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karyawan</a:t>
            </a:r>
            <a:r>
              <a:rPr lang="id-ID" sz="2000" spc="-3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sebesar</a:t>
            </a:r>
            <a:r>
              <a:rPr lang="id-ID" sz="2000" spc="-2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Rp3.000.000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635">
              <a:spcBef>
                <a:spcPts val="680"/>
              </a:spcBef>
              <a:spcAft>
                <a:spcPts val="0"/>
              </a:spcAft>
              <a:tabLst>
                <a:tab pos="1080770" algn="l"/>
              </a:tabLst>
            </a:pPr>
            <a:r>
              <a:rPr lang="id-ID" sz="20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31Jan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	Menarik</a:t>
            </a:r>
            <a:r>
              <a:rPr lang="id-ID" sz="20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modal</a:t>
            </a:r>
            <a:r>
              <a:rPr lang="id-ID" sz="20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(prive)</a:t>
            </a:r>
            <a:r>
              <a:rPr lang="id-ID" sz="2000" spc="-2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untuk</a:t>
            </a:r>
            <a:r>
              <a:rPr lang="id-ID" sz="20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keperluan</a:t>
            </a:r>
            <a:r>
              <a:rPr lang="id-ID" sz="20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pribadi</a:t>
            </a:r>
            <a:r>
              <a:rPr lang="id-ID" sz="20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sebesar</a:t>
            </a:r>
            <a:r>
              <a:rPr lang="id-ID" sz="20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Rp5.000.000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576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2055198"/>
              </p:ext>
            </p:extLst>
          </p:nvPr>
        </p:nvGraphicFramePr>
        <p:xfrm>
          <a:off x="381000" y="533400"/>
          <a:ext cx="8381999" cy="518160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702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29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708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83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44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7271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30421">
                <a:tc gridSpan="2">
                  <a:txBody>
                    <a:bodyPr/>
                    <a:lstStyle/>
                    <a:p>
                      <a:pPr marL="173990">
                        <a:spcBef>
                          <a:spcPts val="905"/>
                        </a:spcBef>
                        <a:spcAft>
                          <a:spcPts val="0"/>
                        </a:spcAft>
                      </a:pPr>
                      <a:r>
                        <a:rPr lang="id-ID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Tanggal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080" algn="ctr">
                        <a:spcBef>
                          <a:spcPts val="905"/>
                        </a:spcBef>
                        <a:spcAft>
                          <a:spcPts val="0"/>
                        </a:spcAft>
                      </a:pPr>
                      <a:r>
                        <a:rPr lang="id-ID" sz="16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Keterangan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ts val="1210"/>
                        </a:lnSpc>
                        <a:spcAft>
                          <a:spcPts val="0"/>
                        </a:spcAft>
                      </a:pPr>
                      <a:r>
                        <a:rPr lang="id-ID" sz="160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Ref.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68910">
                        <a:spcBef>
                          <a:spcPts val="635"/>
                        </a:spcBef>
                        <a:spcAft>
                          <a:spcPts val="0"/>
                        </a:spcAft>
                      </a:pPr>
                      <a:r>
                        <a:rPr lang="id-ID" sz="16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Post.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marL="8255" marR="5080" algn="ctr">
                        <a:spcBef>
                          <a:spcPts val="905"/>
                        </a:spcBef>
                        <a:spcAft>
                          <a:spcPts val="0"/>
                        </a:spcAft>
                      </a:pPr>
                      <a:r>
                        <a:rPr lang="id-ID" sz="16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Debit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marL="7620" marR="5080" algn="ctr">
                        <a:spcBef>
                          <a:spcPts val="905"/>
                        </a:spcBef>
                        <a:spcAft>
                          <a:spcPts val="0"/>
                        </a:spcAft>
                      </a:pPr>
                      <a:r>
                        <a:rPr lang="id-ID" sz="16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Kredit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990">
                <a:tc>
                  <a:txBody>
                    <a:bodyPr/>
                    <a:lstStyle/>
                    <a:p>
                      <a:pPr marL="67310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r>
                        <a:rPr lang="id-ID" sz="16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Jan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310">
                        <a:spcBef>
                          <a:spcPts val="635"/>
                        </a:spcBef>
                        <a:spcAft>
                          <a:spcPts val="0"/>
                        </a:spcAft>
                      </a:pPr>
                      <a:r>
                        <a:rPr lang="id-ID" sz="160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spcBef>
                          <a:spcPts val="910"/>
                        </a:spcBef>
                        <a:spcAft>
                          <a:spcPts val="0"/>
                        </a:spcAft>
                      </a:pPr>
                      <a:r>
                        <a:rPr lang="id-ID" sz="16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r>
                        <a:rPr lang="id-ID" sz="16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Kas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67970">
                        <a:spcBef>
                          <a:spcPts val="635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Modal</a:t>
                      </a:r>
                      <a:r>
                        <a:rPr lang="id-ID" sz="1600" spc="-1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Usaha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1270" algn="ctr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r>
                        <a:rPr lang="id-ID" sz="16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080" marR="1270" algn="ctr">
                        <a:spcBef>
                          <a:spcPts val="635"/>
                        </a:spcBef>
                        <a:spcAft>
                          <a:spcPts val="0"/>
                        </a:spcAft>
                      </a:pPr>
                      <a:r>
                        <a:rPr lang="id-ID" sz="16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E8E"/>
                    </a:solidFill>
                  </a:tcPr>
                </a:tc>
                <a:tc>
                  <a:txBody>
                    <a:bodyPr/>
                    <a:lstStyle/>
                    <a:p>
                      <a:pPr marL="8255" marR="2540" algn="ctr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r>
                        <a:rPr lang="id-ID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100.000.000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85"/>
                        </a:spcBef>
                        <a:spcAft>
                          <a:spcPts val="0"/>
                        </a:spcAft>
                      </a:pPr>
                      <a:r>
                        <a:rPr lang="id-ID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7620" marR="2540" algn="ctr">
                        <a:spcAft>
                          <a:spcPts val="0"/>
                        </a:spcAft>
                      </a:pPr>
                      <a:r>
                        <a:rPr lang="id-ID" sz="16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100.000.000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04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spcBef>
                          <a:spcPts val="905"/>
                        </a:spcBef>
                        <a:spcAft>
                          <a:spcPts val="0"/>
                        </a:spcAft>
                      </a:pPr>
                      <a:r>
                        <a:rPr lang="id-ID" sz="16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1235"/>
                        </a:lnSpc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Beban</a:t>
                      </a:r>
                      <a:r>
                        <a:rPr lang="id-ID" sz="16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Sewa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67970">
                        <a:spcBef>
                          <a:spcPts val="615"/>
                        </a:spcBef>
                        <a:spcAft>
                          <a:spcPts val="0"/>
                        </a:spcAft>
                      </a:pPr>
                      <a:r>
                        <a:rPr lang="id-ID" sz="16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Kas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1270" algn="ctr">
                        <a:lnSpc>
                          <a:spcPts val="1235"/>
                        </a:lnSpc>
                        <a:spcAft>
                          <a:spcPts val="0"/>
                        </a:spcAft>
                      </a:pPr>
                      <a:r>
                        <a:rPr lang="id-ID" sz="16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080" marR="1270" algn="ctr">
                        <a:spcBef>
                          <a:spcPts val="615"/>
                        </a:spcBef>
                        <a:spcAft>
                          <a:spcPts val="0"/>
                        </a:spcAft>
                      </a:pPr>
                      <a:r>
                        <a:rPr lang="id-ID" sz="16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E8E"/>
                    </a:solidFill>
                  </a:tcPr>
                </a:tc>
                <a:tc>
                  <a:txBody>
                    <a:bodyPr/>
                    <a:lstStyle/>
                    <a:p>
                      <a:pPr marL="8255" marR="1905" algn="ctr">
                        <a:lnSpc>
                          <a:spcPts val="1235"/>
                        </a:lnSpc>
                        <a:spcAft>
                          <a:spcPts val="0"/>
                        </a:spcAft>
                      </a:pPr>
                      <a:r>
                        <a:rPr lang="id-ID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950.000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80"/>
                        </a:spcBef>
                        <a:spcAft>
                          <a:spcPts val="0"/>
                        </a:spcAft>
                      </a:pPr>
                      <a:r>
                        <a:rPr lang="id-ID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7620" marR="1905" algn="ctr">
                        <a:spcAft>
                          <a:spcPts val="0"/>
                        </a:spcAft>
                      </a:pPr>
                      <a:r>
                        <a:rPr lang="id-ID" sz="16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950.000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32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spcBef>
                          <a:spcPts val="905"/>
                        </a:spcBef>
                        <a:spcAft>
                          <a:spcPts val="0"/>
                        </a:spcAft>
                      </a:pPr>
                      <a:r>
                        <a:rPr lang="id-ID" sz="16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1235"/>
                        </a:lnSpc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Bahan</a:t>
                      </a:r>
                      <a:r>
                        <a:rPr lang="id-ID" sz="16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Habis</a:t>
                      </a:r>
                      <a:r>
                        <a:rPr lang="id-ID" sz="1600" spc="-1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Pakai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67970">
                        <a:spcBef>
                          <a:spcPts val="635"/>
                        </a:spcBef>
                        <a:spcAft>
                          <a:spcPts val="0"/>
                        </a:spcAft>
                      </a:pPr>
                      <a:r>
                        <a:rPr lang="id-ID" sz="16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Kas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1270" algn="ctr">
                        <a:lnSpc>
                          <a:spcPts val="1235"/>
                        </a:lnSpc>
                        <a:spcAft>
                          <a:spcPts val="0"/>
                        </a:spcAft>
                      </a:pPr>
                      <a:r>
                        <a:rPr lang="id-ID" sz="16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080" marR="1270" algn="ctr">
                        <a:spcBef>
                          <a:spcPts val="635"/>
                        </a:spcBef>
                        <a:spcAft>
                          <a:spcPts val="0"/>
                        </a:spcAft>
                      </a:pPr>
                      <a:r>
                        <a:rPr lang="id-ID" sz="16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E8E"/>
                    </a:solidFill>
                  </a:tcPr>
                </a:tc>
                <a:tc>
                  <a:txBody>
                    <a:bodyPr/>
                    <a:lstStyle/>
                    <a:p>
                      <a:pPr marL="8255" marR="5080" algn="ctr">
                        <a:lnSpc>
                          <a:spcPts val="1235"/>
                        </a:lnSpc>
                        <a:spcAft>
                          <a:spcPts val="0"/>
                        </a:spcAft>
                      </a:pPr>
                      <a:r>
                        <a:rPr lang="id-ID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2.000.000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d-ID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7620" algn="ctr">
                        <a:spcAft>
                          <a:spcPts val="0"/>
                        </a:spcAft>
                      </a:pPr>
                      <a:r>
                        <a:rPr lang="id-ID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2.000.000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70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85"/>
                        </a:spcBef>
                        <a:spcAft>
                          <a:spcPts val="0"/>
                        </a:spcAft>
                      </a:pPr>
                      <a:r>
                        <a:rPr lang="id-ID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810" algn="ctr">
                        <a:spcAft>
                          <a:spcPts val="0"/>
                        </a:spcAft>
                      </a:pPr>
                      <a:r>
                        <a:rPr lang="id-ID" sz="16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7970" marR="1139190" indent="-20066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Peralatan</a:t>
                      </a:r>
                      <a:r>
                        <a:rPr lang="id-ID" sz="1600" spc="-7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Kantor </a:t>
                      </a:r>
                      <a:r>
                        <a:rPr lang="id-ID" sz="160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Kas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67970"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Utang</a:t>
                      </a:r>
                      <a:r>
                        <a:rPr lang="id-ID" sz="1600" spc="-4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Usaha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1270" algn="ctr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r>
                        <a:rPr lang="id-ID" sz="16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080" marR="1270" algn="ctr">
                        <a:spcBef>
                          <a:spcPts val="635"/>
                        </a:spcBef>
                        <a:spcAft>
                          <a:spcPts val="0"/>
                        </a:spcAft>
                      </a:pPr>
                      <a:r>
                        <a:rPr lang="id-ID" sz="16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080" marR="1270" algn="ctr">
                        <a:spcBef>
                          <a:spcPts val="635"/>
                        </a:spcBef>
                        <a:spcAft>
                          <a:spcPts val="0"/>
                        </a:spcAft>
                      </a:pPr>
                      <a:r>
                        <a:rPr lang="id-ID" sz="16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E8E"/>
                    </a:solidFill>
                  </a:tcPr>
                </a:tc>
                <a:tc>
                  <a:txBody>
                    <a:bodyPr/>
                    <a:lstStyle/>
                    <a:p>
                      <a:pPr marL="8255" marR="5080" algn="ctr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r>
                        <a:rPr lang="id-ID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25.000.000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85"/>
                        </a:spcBef>
                        <a:spcAft>
                          <a:spcPts val="0"/>
                        </a:spcAft>
                      </a:pPr>
                      <a:r>
                        <a:rPr lang="id-ID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25095" algn="ctr">
                        <a:spcAft>
                          <a:spcPts val="0"/>
                        </a:spcAft>
                      </a:pPr>
                      <a:r>
                        <a:rPr lang="id-ID" sz="16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12.000.000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25095" algn="ctr">
                        <a:spcBef>
                          <a:spcPts val="635"/>
                        </a:spcBef>
                        <a:spcAft>
                          <a:spcPts val="0"/>
                        </a:spcAft>
                      </a:pPr>
                      <a:r>
                        <a:rPr lang="id-ID" sz="16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13.000.000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04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spcBef>
                          <a:spcPts val="905"/>
                        </a:spcBef>
                        <a:spcAft>
                          <a:spcPts val="0"/>
                        </a:spcAft>
                      </a:pPr>
                      <a:r>
                        <a:rPr lang="id-ID" sz="16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Asuransi</a:t>
                      </a:r>
                      <a:r>
                        <a:rPr lang="id-ID" sz="1600" spc="-4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Dibayar</a:t>
                      </a:r>
                      <a:r>
                        <a:rPr lang="id-ID" sz="1600" spc="-4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Dimuka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67970">
                        <a:spcBef>
                          <a:spcPts val="635"/>
                        </a:spcBef>
                        <a:spcAft>
                          <a:spcPts val="0"/>
                        </a:spcAft>
                      </a:pPr>
                      <a:r>
                        <a:rPr lang="id-ID" sz="16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Kas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2540" algn="ctr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r>
                        <a:rPr lang="id-ID" sz="16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080" marR="1270" algn="ctr">
                        <a:spcBef>
                          <a:spcPts val="635"/>
                        </a:spcBef>
                        <a:spcAft>
                          <a:spcPts val="0"/>
                        </a:spcAft>
                      </a:pPr>
                      <a:r>
                        <a:rPr lang="id-ID" sz="16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E8E"/>
                    </a:solidFill>
                  </a:tcPr>
                </a:tc>
                <a:tc>
                  <a:txBody>
                    <a:bodyPr/>
                    <a:lstStyle/>
                    <a:p>
                      <a:pPr marL="8255" marR="5080" algn="ctr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r>
                        <a:rPr lang="id-ID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1.500.000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80"/>
                        </a:spcBef>
                        <a:spcAft>
                          <a:spcPts val="0"/>
                        </a:spcAft>
                      </a:pPr>
                      <a:r>
                        <a:rPr lang="id-ID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7620" algn="ctr">
                        <a:spcAft>
                          <a:spcPts val="0"/>
                        </a:spcAft>
                      </a:pPr>
                      <a:r>
                        <a:rPr lang="id-ID" sz="16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1.500.000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09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spcBef>
                          <a:spcPts val="905"/>
                        </a:spcBef>
                        <a:spcAft>
                          <a:spcPts val="0"/>
                        </a:spcAft>
                      </a:pPr>
                      <a:r>
                        <a:rPr lang="id-ID" sz="16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r>
                        <a:rPr lang="id-ID" sz="16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Kas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67970">
                        <a:spcBef>
                          <a:spcPts val="635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Pendapatan</a:t>
                      </a:r>
                      <a:r>
                        <a:rPr lang="id-ID" sz="1600" spc="-3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Jasa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1270" algn="ctr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r>
                        <a:rPr lang="id-ID" sz="16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080" marR="1270" algn="ctr">
                        <a:spcBef>
                          <a:spcPts val="635"/>
                        </a:spcBef>
                        <a:spcAft>
                          <a:spcPts val="0"/>
                        </a:spcAft>
                      </a:pPr>
                      <a:r>
                        <a:rPr lang="id-ID" sz="16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E8E"/>
                    </a:solidFill>
                  </a:tcPr>
                </a:tc>
                <a:tc>
                  <a:txBody>
                    <a:bodyPr/>
                    <a:lstStyle/>
                    <a:p>
                      <a:pPr marL="8255" marR="5080" algn="ctr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r>
                        <a:rPr lang="id-ID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8.000.000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85"/>
                        </a:spcBef>
                        <a:spcAft>
                          <a:spcPts val="0"/>
                        </a:spcAft>
                      </a:pPr>
                      <a:r>
                        <a:rPr lang="id-ID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7620" algn="ctr">
                        <a:spcAft>
                          <a:spcPts val="0"/>
                        </a:spcAft>
                      </a:pPr>
                      <a:r>
                        <a:rPr lang="id-ID" sz="16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8.000.000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04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spcBef>
                          <a:spcPts val="905"/>
                        </a:spcBef>
                        <a:spcAft>
                          <a:spcPts val="0"/>
                        </a:spcAft>
                      </a:pPr>
                      <a:r>
                        <a:rPr lang="id-ID" sz="16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1235"/>
                        </a:lnSpc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Piutang</a:t>
                      </a:r>
                      <a:r>
                        <a:rPr lang="id-ID" sz="1600" spc="-4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Usaha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67970">
                        <a:spcBef>
                          <a:spcPts val="635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Pendapatan</a:t>
                      </a:r>
                      <a:r>
                        <a:rPr lang="id-ID" sz="1600" spc="-3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Jasa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1270" algn="ctr">
                        <a:lnSpc>
                          <a:spcPts val="1235"/>
                        </a:lnSpc>
                        <a:spcAft>
                          <a:spcPts val="0"/>
                        </a:spcAft>
                      </a:pPr>
                      <a:r>
                        <a:rPr lang="id-ID" sz="16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080" marR="1270" algn="ctr">
                        <a:spcBef>
                          <a:spcPts val="635"/>
                        </a:spcBef>
                        <a:spcAft>
                          <a:spcPts val="0"/>
                        </a:spcAft>
                      </a:pPr>
                      <a:r>
                        <a:rPr lang="id-ID" sz="16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E8E"/>
                    </a:solidFill>
                  </a:tcPr>
                </a:tc>
                <a:tc>
                  <a:txBody>
                    <a:bodyPr/>
                    <a:lstStyle/>
                    <a:p>
                      <a:pPr marL="8255" marR="5080" algn="ctr">
                        <a:lnSpc>
                          <a:spcPts val="1235"/>
                        </a:lnSpc>
                        <a:spcAft>
                          <a:spcPts val="0"/>
                        </a:spcAft>
                      </a:pPr>
                      <a:r>
                        <a:rPr lang="id-ID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5.000.000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d-ID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7620" algn="ctr">
                        <a:spcAft>
                          <a:spcPts val="0"/>
                        </a:spcAft>
                      </a:pPr>
                      <a:r>
                        <a:rPr lang="id-ID" sz="16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5.000.000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32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spcBef>
                          <a:spcPts val="905"/>
                        </a:spcBef>
                        <a:spcAft>
                          <a:spcPts val="0"/>
                        </a:spcAft>
                      </a:pPr>
                      <a:r>
                        <a:rPr lang="id-ID" sz="16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1235"/>
                        </a:lnSpc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Beban</a:t>
                      </a:r>
                      <a:r>
                        <a:rPr lang="id-ID" sz="1600" spc="-1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Utilitas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67970">
                        <a:spcBef>
                          <a:spcPts val="635"/>
                        </a:spcBef>
                        <a:spcAft>
                          <a:spcPts val="0"/>
                        </a:spcAft>
                      </a:pPr>
                      <a:r>
                        <a:rPr lang="id-ID" sz="16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Kas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1270" algn="ctr">
                        <a:lnSpc>
                          <a:spcPts val="1235"/>
                        </a:lnSpc>
                        <a:spcAft>
                          <a:spcPts val="0"/>
                        </a:spcAft>
                      </a:pPr>
                      <a:r>
                        <a:rPr lang="id-ID" sz="16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080" marR="1270" algn="ctr">
                        <a:spcBef>
                          <a:spcPts val="635"/>
                        </a:spcBef>
                        <a:spcAft>
                          <a:spcPts val="0"/>
                        </a:spcAft>
                      </a:pPr>
                      <a:r>
                        <a:rPr lang="id-ID" sz="16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E8E"/>
                    </a:solidFill>
                  </a:tcPr>
                </a:tc>
                <a:tc>
                  <a:txBody>
                    <a:bodyPr/>
                    <a:lstStyle/>
                    <a:p>
                      <a:pPr marL="8255" marR="1905" algn="ctr">
                        <a:lnSpc>
                          <a:spcPts val="1235"/>
                        </a:lnSpc>
                        <a:spcAft>
                          <a:spcPts val="0"/>
                        </a:spcAft>
                      </a:pPr>
                      <a:r>
                        <a:rPr lang="id-ID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850.000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d-ID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7620" marR="1905" algn="ctr">
                        <a:spcAft>
                          <a:spcPts val="0"/>
                        </a:spcAft>
                      </a:pPr>
                      <a:r>
                        <a:rPr lang="id-ID" sz="16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850.000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87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spcBef>
                          <a:spcPts val="905"/>
                        </a:spcBef>
                        <a:spcAft>
                          <a:spcPts val="0"/>
                        </a:spcAft>
                      </a:pPr>
                      <a:r>
                        <a:rPr lang="id-ID" sz="16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6355" marR="1386205" algn="ctr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Beban</a:t>
                      </a:r>
                      <a:r>
                        <a:rPr lang="id-ID" sz="1600" spc="-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Iklan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080" marR="1403350" algn="ctr">
                        <a:spcBef>
                          <a:spcPts val="635"/>
                        </a:spcBef>
                        <a:spcAft>
                          <a:spcPts val="0"/>
                        </a:spcAft>
                      </a:pPr>
                      <a:r>
                        <a:rPr lang="id-ID" sz="16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Kas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1270" algn="ctr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r>
                        <a:rPr lang="id-ID" sz="16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080" marR="1270" algn="ctr">
                        <a:spcBef>
                          <a:spcPts val="635"/>
                        </a:spcBef>
                        <a:spcAft>
                          <a:spcPts val="0"/>
                        </a:spcAft>
                      </a:pPr>
                      <a:r>
                        <a:rPr lang="id-ID" sz="16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E8E"/>
                    </a:solidFill>
                  </a:tcPr>
                </a:tc>
                <a:tc>
                  <a:txBody>
                    <a:bodyPr/>
                    <a:lstStyle/>
                    <a:p>
                      <a:pPr marL="8255" marR="1905" algn="ctr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r>
                        <a:rPr lang="id-ID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150.000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85"/>
                        </a:spcBef>
                        <a:spcAft>
                          <a:spcPts val="0"/>
                        </a:spcAft>
                      </a:pPr>
                      <a:r>
                        <a:rPr lang="id-ID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7620" marR="1905" algn="ctr">
                        <a:spcAft>
                          <a:spcPts val="0"/>
                        </a:spcAft>
                      </a:pPr>
                      <a:r>
                        <a:rPr lang="id-ID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150.000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7316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8635604"/>
              </p:ext>
            </p:extLst>
          </p:nvPr>
        </p:nvGraphicFramePr>
        <p:xfrm>
          <a:off x="685800" y="685800"/>
          <a:ext cx="7924801" cy="274320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6643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22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86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55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278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9784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813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spcBef>
                          <a:spcPts val="905"/>
                        </a:spcBef>
                        <a:spcAft>
                          <a:spcPts val="0"/>
                        </a:spcAft>
                      </a:pPr>
                      <a:r>
                        <a:rPr lang="id-ID" sz="18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1230"/>
                        </a:lnSpc>
                        <a:spcAft>
                          <a:spcPts val="0"/>
                        </a:spcAft>
                      </a:pPr>
                      <a:r>
                        <a:rPr lang="id-ID" sz="18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Kas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67970">
                        <a:spcBef>
                          <a:spcPts val="635"/>
                        </a:spcBef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Pendapatan</a:t>
                      </a:r>
                      <a:r>
                        <a:rPr lang="id-ID" sz="1800" spc="-3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80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Jasa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1270" algn="ctr">
                        <a:lnSpc>
                          <a:spcPts val="1230"/>
                        </a:lnSpc>
                        <a:spcAft>
                          <a:spcPts val="0"/>
                        </a:spcAft>
                      </a:pPr>
                      <a:r>
                        <a:rPr lang="id-ID" sz="18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080" marR="1270" algn="ctr">
                        <a:spcBef>
                          <a:spcPts val="635"/>
                        </a:spcBef>
                        <a:spcAft>
                          <a:spcPts val="0"/>
                        </a:spcAft>
                      </a:pPr>
                      <a:r>
                        <a:rPr lang="id-ID" sz="18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E8E"/>
                    </a:solidFill>
                  </a:tcPr>
                </a:tc>
                <a:tc>
                  <a:txBody>
                    <a:bodyPr/>
                    <a:lstStyle/>
                    <a:p>
                      <a:pPr marL="8255" marR="5080" algn="ctr">
                        <a:lnSpc>
                          <a:spcPts val="1230"/>
                        </a:lnSpc>
                        <a:spcAft>
                          <a:spcPts val="0"/>
                        </a:spcAft>
                      </a:pPr>
                      <a:r>
                        <a:rPr lang="id-ID" sz="18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6.500.000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7620" algn="ctr">
                        <a:spcAft>
                          <a:spcPts val="0"/>
                        </a:spcAft>
                      </a:pPr>
                      <a:r>
                        <a:rPr lang="id-ID" sz="18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6.500.000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32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spcBef>
                          <a:spcPts val="905"/>
                        </a:spcBef>
                        <a:spcAft>
                          <a:spcPts val="0"/>
                        </a:spcAft>
                      </a:pPr>
                      <a:r>
                        <a:rPr lang="id-ID" sz="18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1235"/>
                        </a:lnSpc>
                        <a:spcAft>
                          <a:spcPts val="0"/>
                        </a:spcAft>
                      </a:pPr>
                      <a:r>
                        <a:rPr lang="id-ID" sz="18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Kas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67970">
                        <a:spcBef>
                          <a:spcPts val="635"/>
                        </a:spcBef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Piutang</a:t>
                      </a:r>
                      <a:r>
                        <a:rPr lang="id-ID" sz="1800" spc="-4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8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Usaha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1270" algn="ctr">
                        <a:lnSpc>
                          <a:spcPts val="1235"/>
                        </a:lnSpc>
                        <a:spcAft>
                          <a:spcPts val="0"/>
                        </a:spcAft>
                      </a:pPr>
                      <a:r>
                        <a:rPr lang="id-ID" sz="18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080" marR="1270" algn="ctr">
                        <a:spcBef>
                          <a:spcPts val="635"/>
                        </a:spcBef>
                        <a:spcAft>
                          <a:spcPts val="0"/>
                        </a:spcAft>
                      </a:pPr>
                      <a:r>
                        <a:rPr lang="id-ID" sz="18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E8E"/>
                    </a:solidFill>
                  </a:tcPr>
                </a:tc>
                <a:tc>
                  <a:txBody>
                    <a:bodyPr/>
                    <a:lstStyle/>
                    <a:p>
                      <a:pPr marL="8255" marR="5080" algn="ctr">
                        <a:lnSpc>
                          <a:spcPts val="1235"/>
                        </a:lnSpc>
                        <a:spcAft>
                          <a:spcPts val="0"/>
                        </a:spcAft>
                      </a:pPr>
                      <a:r>
                        <a:rPr lang="id-ID" sz="18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5.000.000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7620" algn="ctr">
                        <a:spcAft>
                          <a:spcPts val="0"/>
                        </a:spcAft>
                      </a:pPr>
                      <a:r>
                        <a:rPr lang="id-ID" sz="18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5.000.000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3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spcBef>
                          <a:spcPts val="910"/>
                        </a:spcBef>
                        <a:spcAft>
                          <a:spcPts val="0"/>
                        </a:spcAft>
                      </a:pPr>
                      <a:r>
                        <a:rPr lang="id-ID" sz="18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Utang</a:t>
                      </a:r>
                      <a:r>
                        <a:rPr lang="id-ID" sz="1800" spc="-4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8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Usaha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67970">
                        <a:spcBef>
                          <a:spcPts val="635"/>
                        </a:spcBef>
                        <a:spcAft>
                          <a:spcPts val="0"/>
                        </a:spcAft>
                      </a:pPr>
                      <a:r>
                        <a:rPr lang="id-ID" sz="18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Kas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1270" algn="ctr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r>
                        <a:rPr lang="id-ID" sz="18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080" marR="1270" algn="ctr">
                        <a:spcBef>
                          <a:spcPts val="635"/>
                        </a:spcBef>
                        <a:spcAft>
                          <a:spcPts val="0"/>
                        </a:spcAft>
                      </a:pPr>
                      <a:r>
                        <a:rPr lang="id-ID" sz="18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E8E"/>
                    </a:solidFill>
                  </a:tcPr>
                </a:tc>
                <a:tc>
                  <a:txBody>
                    <a:bodyPr/>
                    <a:lstStyle/>
                    <a:p>
                      <a:pPr marL="8255" marR="5080" algn="ctr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r>
                        <a:rPr lang="id-ID" sz="18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13.000.000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85"/>
                        </a:spcBef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7620" algn="ctr">
                        <a:spcAft>
                          <a:spcPts val="0"/>
                        </a:spcAft>
                      </a:pPr>
                      <a:r>
                        <a:rPr lang="id-ID" sz="18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13.000.000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06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spcBef>
                          <a:spcPts val="905"/>
                        </a:spcBef>
                        <a:spcAft>
                          <a:spcPts val="0"/>
                        </a:spcAft>
                      </a:pPr>
                      <a:r>
                        <a:rPr lang="id-ID" sz="18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1391285" algn="ctr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Beban</a:t>
                      </a:r>
                      <a:r>
                        <a:rPr lang="id-ID" sz="18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80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Gaji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080" marR="1403350" algn="ctr">
                        <a:spcBef>
                          <a:spcPts val="635"/>
                        </a:spcBef>
                        <a:spcAft>
                          <a:spcPts val="0"/>
                        </a:spcAft>
                      </a:pPr>
                      <a:r>
                        <a:rPr lang="id-ID" sz="18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Kas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1270" algn="ctr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r>
                        <a:rPr lang="id-ID" sz="18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080" marR="1270" algn="ctr">
                        <a:spcBef>
                          <a:spcPts val="635"/>
                        </a:spcBef>
                        <a:spcAft>
                          <a:spcPts val="0"/>
                        </a:spcAft>
                      </a:pPr>
                      <a:r>
                        <a:rPr lang="id-ID" sz="18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E8E"/>
                    </a:solidFill>
                  </a:tcPr>
                </a:tc>
                <a:tc>
                  <a:txBody>
                    <a:bodyPr/>
                    <a:lstStyle/>
                    <a:p>
                      <a:pPr marL="8255" marR="5080" algn="ctr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r>
                        <a:rPr lang="id-ID" sz="18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3.000.000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80"/>
                        </a:spcBef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7620" algn="ctr">
                        <a:spcAft>
                          <a:spcPts val="0"/>
                        </a:spcAft>
                      </a:pPr>
                      <a:r>
                        <a:rPr lang="id-ID" sz="18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3.000.000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06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spcBef>
                          <a:spcPts val="905"/>
                        </a:spcBef>
                        <a:spcAft>
                          <a:spcPts val="0"/>
                        </a:spcAft>
                      </a:pPr>
                      <a:r>
                        <a:rPr lang="id-ID" sz="18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1235"/>
                        </a:lnSpc>
                        <a:spcAft>
                          <a:spcPts val="0"/>
                        </a:spcAft>
                      </a:pPr>
                      <a:r>
                        <a:rPr lang="id-ID" sz="18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Prive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67970">
                        <a:spcBef>
                          <a:spcPts val="635"/>
                        </a:spcBef>
                        <a:spcAft>
                          <a:spcPts val="0"/>
                        </a:spcAft>
                      </a:pPr>
                      <a:r>
                        <a:rPr lang="id-ID" sz="18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Kas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1270" algn="ctr">
                        <a:lnSpc>
                          <a:spcPts val="1235"/>
                        </a:lnSpc>
                        <a:spcAft>
                          <a:spcPts val="0"/>
                        </a:spcAft>
                      </a:pPr>
                      <a:r>
                        <a:rPr lang="id-ID" sz="18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080" marR="1270" algn="ctr">
                        <a:spcBef>
                          <a:spcPts val="635"/>
                        </a:spcBef>
                        <a:spcAft>
                          <a:spcPts val="0"/>
                        </a:spcAft>
                      </a:pPr>
                      <a:r>
                        <a:rPr lang="id-ID" sz="18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E8E"/>
                    </a:solidFill>
                  </a:tcPr>
                </a:tc>
                <a:tc>
                  <a:txBody>
                    <a:bodyPr/>
                    <a:lstStyle/>
                    <a:p>
                      <a:pPr marL="8255" marR="5080" algn="ctr">
                        <a:lnSpc>
                          <a:spcPts val="1235"/>
                        </a:lnSpc>
                        <a:spcAft>
                          <a:spcPts val="0"/>
                        </a:spcAft>
                      </a:pPr>
                      <a:r>
                        <a:rPr lang="id-ID" sz="18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5.000.000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7620" algn="ctr">
                        <a:spcAft>
                          <a:spcPts val="0"/>
                        </a:spcAft>
                      </a:pPr>
                      <a:r>
                        <a:rPr lang="id-ID" sz="18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5.000.000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4935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1319786"/>
              </p:ext>
            </p:extLst>
          </p:nvPr>
        </p:nvGraphicFramePr>
        <p:xfrm>
          <a:off x="345831" y="1143000"/>
          <a:ext cx="8763000" cy="4318699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878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2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17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6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7417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7417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1715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9220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85799">
                <a:tc gridSpan="8">
                  <a:txBody>
                    <a:bodyPr/>
                    <a:lstStyle/>
                    <a:p>
                      <a:pPr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id-ID" sz="1400" b="1" spc="-1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Buku</a:t>
                      </a:r>
                      <a:r>
                        <a:rPr lang="id-ID" sz="1400" b="1" spc="-25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400" b="1" spc="-1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Besar</a:t>
                      </a:r>
                      <a:endParaRPr lang="en-US" sz="14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540" algn="ctr">
                        <a:spcBef>
                          <a:spcPts val="565"/>
                        </a:spcBef>
                        <a:spcAft>
                          <a:spcPts val="0"/>
                        </a:spcAft>
                        <a:tabLst>
                          <a:tab pos="4342130" algn="l"/>
                        </a:tabLst>
                      </a:pPr>
                      <a:r>
                        <a:rPr lang="id-ID" sz="1400" b="1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Akun</a:t>
                      </a:r>
                      <a:r>
                        <a:rPr lang="id-ID" sz="1400" b="1" spc="-45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400" b="1" spc="-25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Kas</a:t>
                      </a:r>
                      <a:r>
                        <a:rPr lang="id-ID" sz="1400" b="1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No.</a:t>
                      </a:r>
                      <a:r>
                        <a:rPr lang="id-ID" sz="1400" b="1" spc="-25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400" b="1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Akun</a:t>
                      </a:r>
                      <a:r>
                        <a:rPr lang="id-ID" sz="1400" b="1" spc="-4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400" b="1" spc="-25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4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49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158">
                <a:tc rowSpan="2" gridSpan="2">
                  <a:txBody>
                    <a:bodyPr/>
                    <a:lstStyle/>
                    <a:p>
                      <a:pPr marL="5080" algn="ctr">
                        <a:spcBef>
                          <a:spcPts val="755"/>
                        </a:spcBef>
                        <a:spcAft>
                          <a:spcPts val="0"/>
                        </a:spcAft>
                      </a:pPr>
                      <a:r>
                        <a:rPr lang="id-ID" sz="1400" spc="-25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Tgl</a:t>
                      </a:r>
                      <a:endParaRPr lang="en-US" sz="14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493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433070" algn="ctr">
                        <a:spcBef>
                          <a:spcPts val="755"/>
                        </a:spcBef>
                        <a:spcAft>
                          <a:spcPts val="0"/>
                        </a:spcAft>
                      </a:pPr>
                      <a:r>
                        <a:rPr lang="id-ID" sz="1400" spc="-1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Keterangan</a:t>
                      </a:r>
                      <a:endParaRPr lang="en-US" sz="14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493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89535" algn="ctr">
                        <a:lnSpc>
                          <a:spcPts val="1030"/>
                        </a:lnSpc>
                        <a:spcAft>
                          <a:spcPts val="0"/>
                        </a:spcAft>
                      </a:pPr>
                      <a:r>
                        <a:rPr lang="id-ID" sz="1400" spc="-25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Ref</a:t>
                      </a:r>
                      <a:endParaRPr lang="en-US" sz="14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74930" algn="ctr">
                        <a:spcBef>
                          <a:spcPts val="505"/>
                        </a:spcBef>
                        <a:spcAft>
                          <a:spcPts val="0"/>
                        </a:spcAft>
                      </a:pPr>
                      <a:r>
                        <a:rPr lang="id-ID" sz="1400" spc="-2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Post</a:t>
                      </a:r>
                      <a:endParaRPr lang="en-US" sz="14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493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29235" algn="ctr">
                        <a:spcBef>
                          <a:spcPts val="755"/>
                        </a:spcBef>
                        <a:spcAft>
                          <a:spcPts val="0"/>
                        </a:spcAft>
                      </a:pPr>
                      <a:r>
                        <a:rPr lang="id-ID" sz="1400" spc="-1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Debit</a:t>
                      </a:r>
                      <a:endParaRPr lang="en-US" sz="14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493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90500" algn="ctr">
                        <a:spcBef>
                          <a:spcPts val="755"/>
                        </a:spcBef>
                        <a:spcAft>
                          <a:spcPts val="0"/>
                        </a:spcAft>
                      </a:pPr>
                      <a:r>
                        <a:rPr lang="id-ID" sz="1400" spc="-1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Kredit</a:t>
                      </a:r>
                      <a:endParaRPr lang="en-US" sz="14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493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635" algn="ctr">
                        <a:lnSpc>
                          <a:spcPts val="990"/>
                        </a:lnSpc>
                        <a:spcAft>
                          <a:spcPts val="0"/>
                        </a:spcAft>
                      </a:pPr>
                      <a:r>
                        <a:rPr lang="id-ID" sz="1400" spc="-1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Saldo</a:t>
                      </a:r>
                      <a:endParaRPr lang="en-US" sz="14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49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6642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6350" algn="ctr">
                        <a:lnSpc>
                          <a:spcPts val="990"/>
                        </a:lnSpc>
                        <a:spcAft>
                          <a:spcPts val="0"/>
                        </a:spcAft>
                      </a:pPr>
                      <a:r>
                        <a:rPr lang="id-ID" sz="1400" spc="-1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Debit</a:t>
                      </a:r>
                      <a:endParaRPr lang="en-US" sz="14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493"/>
                    </a:solidFill>
                  </a:tcPr>
                </a:tc>
                <a:tc>
                  <a:txBody>
                    <a:bodyPr/>
                    <a:lstStyle/>
                    <a:p>
                      <a:pPr marL="147955" algn="ctr">
                        <a:lnSpc>
                          <a:spcPts val="990"/>
                        </a:lnSpc>
                        <a:spcAft>
                          <a:spcPts val="0"/>
                        </a:spcAft>
                      </a:pPr>
                      <a:r>
                        <a:rPr lang="id-ID" sz="1400" spc="-1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Kredit</a:t>
                      </a:r>
                      <a:endParaRPr lang="en-US" sz="14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4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6700">
                <a:tc rowSpan="3">
                  <a:txBody>
                    <a:bodyPr/>
                    <a:lstStyle/>
                    <a:p>
                      <a:pPr marL="67310">
                        <a:lnSpc>
                          <a:spcPct val="148000"/>
                        </a:lnSpc>
                        <a:spcAft>
                          <a:spcPts val="0"/>
                        </a:spcAft>
                      </a:pPr>
                      <a:r>
                        <a:rPr lang="id-ID" sz="140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Jan 2018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9525" marR="5080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id-ID" sz="14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Setoran</a:t>
                      </a:r>
                      <a:r>
                        <a:rPr lang="id-ID" sz="140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Modal</a:t>
                      </a:r>
                      <a:r>
                        <a:rPr lang="id-ID" sz="1400" spc="-3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Tunai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id-ID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100.000.000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715" marR="6350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id-ID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100.000.000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67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525" marR="5080" algn="ctr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id-ID" sz="14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Bayar</a:t>
                      </a:r>
                      <a:r>
                        <a:rPr lang="id-ID" sz="1400" spc="-1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40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Sewa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035" marR="26670" algn="ctr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id-ID" sz="14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950.000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marR="6350" algn="ctr">
                        <a:lnSpc>
                          <a:spcPts val="1015"/>
                        </a:lnSpc>
                        <a:spcAft>
                          <a:spcPts val="0"/>
                        </a:spcAft>
                      </a:pPr>
                      <a:r>
                        <a:rPr lang="id-ID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99.050.000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67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525" marR="5080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id-ID" sz="14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Beli</a:t>
                      </a:r>
                      <a:r>
                        <a:rPr lang="id-ID" sz="14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bahan</a:t>
                      </a:r>
                      <a:r>
                        <a:rPr lang="id-ID" sz="140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habis </a:t>
                      </a:r>
                      <a:r>
                        <a:rPr lang="id-ID" sz="140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pakai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035" marR="26670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id-ID" sz="14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2.000.000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marR="6350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id-ID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97.050.000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6700">
                <a:tc rowSpan="10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" marR="5080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id-ID" sz="14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Beli</a:t>
                      </a:r>
                      <a:r>
                        <a:rPr lang="id-ID" sz="14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peralatan</a:t>
                      </a:r>
                      <a:r>
                        <a:rPr lang="id-ID" sz="1400" spc="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kantor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035" marR="28575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id-ID" sz="14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12.000.000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marR="6350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id-ID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85.050.000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67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525" marR="5080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id-ID" sz="14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Bayar</a:t>
                      </a:r>
                      <a:r>
                        <a:rPr lang="id-ID" sz="14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asuransi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035" marR="26670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id-ID" sz="14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1.500.000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marR="6350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id-ID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83.550.000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67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525" marR="5080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id-ID" sz="14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Terima</a:t>
                      </a:r>
                      <a:r>
                        <a:rPr lang="id-ID" sz="1400" spc="-4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pendapatan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id-ID" sz="14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8.000.000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marR="6350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id-ID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91.550.000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67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525" marR="5080" algn="ctr">
                        <a:lnSpc>
                          <a:spcPts val="990"/>
                        </a:lnSpc>
                        <a:spcAft>
                          <a:spcPts val="0"/>
                        </a:spcAft>
                      </a:pPr>
                      <a:r>
                        <a:rPr lang="id-ID" sz="14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99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Bayar</a:t>
                      </a:r>
                      <a:r>
                        <a:rPr lang="id-ID" sz="14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utilitas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035" marR="26670" algn="ctr">
                        <a:lnSpc>
                          <a:spcPts val="990"/>
                        </a:lnSpc>
                        <a:spcAft>
                          <a:spcPts val="0"/>
                        </a:spcAft>
                      </a:pPr>
                      <a:r>
                        <a:rPr lang="id-ID" sz="14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850.000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marR="6350" algn="ctr">
                        <a:lnSpc>
                          <a:spcPts val="990"/>
                        </a:lnSpc>
                        <a:spcAft>
                          <a:spcPts val="0"/>
                        </a:spcAft>
                      </a:pPr>
                      <a:r>
                        <a:rPr lang="id-ID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90.700.000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67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525" marR="5080" algn="ctr">
                        <a:lnSpc>
                          <a:spcPts val="990"/>
                        </a:lnSpc>
                        <a:spcAft>
                          <a:spcPts val="0"/>
                        </a:spcAft>
                      </a:pPr>
                      <a:r>
                        <a:rPr lang="id-ID" sz="14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99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Bayar</a:t>
                      </a:r>
                      <a:r>
                        <a:rPr lang="id-ID" sz="14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iklan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035" marR="26670" algn="ctr">
                        <a:lnSpc>
                          <a:spcPts val="990"/>
                        </a:lnSpc>
                        <a:spcAft>
                          <a:spcPts val="0"/>
                        </a:spcAft>
                      </a:pPr>
                      <a:r>
                        <a:rPr lang="id-ID" sz="14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150.000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marR="6350" algn="ctr">
                        <a:lnSpc>
                          <a:spcPts val="990"/>
                        </a:lnSpc>
                        <a:spcAft>
                          <a:spcPts val="0"/>
                        </a:spcAft>
                      </a:pPr>
                      <a:r>
                        <a:rPr lang="id-ID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90.550.000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67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525" marR="5080" algn="ctr">
                        <a:lnSpc>
                          <a:spcPts val="995"/>
                        </a:lnSpc>
                        <a:spcAft>
                          <a:spcPts val="0"/>
                        </a:spcAft>
                      </a:pPr>
                      <a:r>
                        <a:rPr lang="id-ID" sz="14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995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Terima</a:t>
                      </a:r>
                      <a:r>
                        <a:rPr lang="id-ID" sz="1400" spc="-4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pendapatan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995"/>
                        </a:lnSpc>
                        <a:spcAft>
                          <a:spcPts val="0"/>
                        </a:spcAft>
                      </a:pPr>
                      <a:r>
                        <a:rPr lang="id-ID" sz="14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6.500.000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marR="6350" algn="ctr">
                        <a:lnSpc>
                          <a:spcPts val="995"/>
                        </a:lnSpc>
                        <a:spcAft>
                          <a:spcPts val="0"/>
                        </a:spcAft>
                      </a:pPr>
                      <a:r>
                        <a:rPr lang="id-ID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97.050.000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67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525" marR="5080" algn="ctr">
                        <a:lnSpc>
                          <a:spcPts val="990"/>
                        </a:lnSpc>
                        <a:spcAft>
                          <a:spcPts val="0"/>
                        </a:spcAft>
                      </a:pPr>
                      <a:r>
                        <a:rPr lang="id-ID" sz="14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99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Terima</a:t>
                      </a:r>
                      <a:r>
                        <a:rPr lang="id-ID" sz="1400" spc="-4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piutang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990"/>
                        </a:lnSpc>
                        <a:spcAft>
                          <a:spcPts val="0"/>
                        </a:spcAft>
                      </a:pPr>
                      <a:r>
                        <a:rPr lang="id-ID" sz="14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5.000.000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marR="6350" algn="ctr">
                        <a:lnSpc>
                          <a:spcPts val="990"/>
                        </a:lnSpc>
                        <a:spcAft>
                          <a:spcPts val="0"/>
                        </a:spcAft>
                      </a:pPr>
                      <a:r>
                        <a:rPr lang="id-ID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102.050.000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67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525" marR="5080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id-ID" sz="14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Bayar</a:t>
                      </a:r>
                      <a:r>
                        <a:rPr lang="id-ID" sz="14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utang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035" marR="28575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id-ID" sz="14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13.000.000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marR="6350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id-ID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89.050.000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67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525" marR="5080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id-ID" sz="14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Bayar</a:t>
                      </a:r>
                      <a:r>
                        <a:rPr lang="id-ID" sz="1400" spc="-1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gaji</a:t>
                      </a:r>
                      <a:r>
                        <a:rPr lang="id-ID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karyawan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035" marR="26670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id-ID" sz="14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3.000.000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marR="6350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id-ID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86.050.000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67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525" marR="5080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id-ID" sz="14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id-ID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Penarikan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035" marR="26670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id-ID" sz="14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5.000.000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marR="6350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id-ID" sz="14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81.050.000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762000" y="304800"/>
            <a:ext cx="8077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4660" marR="457835">
              <a:spcAft>
                <a:spcPts val="0"/>
              </a:spcAft>
            </a:pPr>
            <a:r>
              <a:rPr lang="id-ID" sz="2400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Langkah</a:t>
            </a:r>
            <a:r>
              <a:rPr lang="id-ID" sz="2400" b="1" kern="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400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2.</a:t>
            </a:r>
            <a:r>
              <a:rPr lang="id-ID" sz="2400" b="1" kern="0" spc="-2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400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Memindahkan</a:t>
            </a:r>
            <a:r>
              <a:rPr lang="id-ID" sz="2400" b="1" kern="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400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Transaksi</a:t>
            </a:r>
            <a:r>
              <a:rPr lang="id-ID" sz="2400" b="1" kern="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400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ke</a:t>
            </a:r>
            <a:r>
              <a:rPr lang="id-ID" sz="2400" b="1" kern="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400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Buku</a:t>
            </a:r>
            <a:r>
              <a:rPr lang="id-ID" sz="2400" b="1" kern="0" spc="-2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400" b="1" kern="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Besar</a:t>
            </a:r>
            <a:endParaRPr lang="en-US" sz="2400" b="1" kern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12815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762240"/>
              </p:ext>
            </p:extLst>
          </p:nvPr>
        </p:nvGraphicFramePr>
        <p:xfrm>
          <a:off x="457200" y="152401"/>
          <a:ext cx="8458200" cy="2468879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7849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2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378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719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61999">
                <a:tc gridSpan="8">
                  <a:txBody>
                    <a:bodyPr/>
                    <a:lstStyle/>
                    <a:p>
                      <a:pPr algn="ctr">
                        <a:lnSpc>
                          <a:spcPts val="1030"/>
                        </a:lnSpc>
                        <a:spcAft>
                          <a:spcPts val="0"/>
                        </a:spcAft>
                      </a:pPr>
                      <a:r>
                        <a:rPr lang="id-ID" sz="18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Buku</a:t>
                      </a:r>
                      <a:r>
                        <a:rPr lang="id-ID" sz="1800" b="1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8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Besar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Bef>
                          <a:spcPts val="525"/>
                        </a:spcBef>
                        <a:spcAft>
                          <a:spcPts val="0"/>
                        </a:spcAft>
                        <a:tabLst>
                          <a:tab pos="4241165" algn="l"/>
                        </a:tabLst>
                      </a:pPr>
                      <a:r>
                        <a:rPr lang="id-ID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Akun</a:t>
                      </a:r>
                      <a:r>
                        <a:rPr lang="id-ID" sz="1800" b="1" spc="-6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Piutang</a:t>
                      </a:r>
                      <a:r>
                        <a:rPr lang="id-ID" sz="18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Usaha</a:t>
                      </a:r>
                      <a:r>
                        <a:rPr lang="id-ID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No.</a:t>
                      </a:r>
                      <a:r>
                        <a:rPr lang="id-ID" sz="1800" b="1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Akun</a:t>
                      </a:r>
                      <a:r>
                        <a:rPr lang="id-ID" sz="1800" b="1" spc="-4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800" b="1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49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6850">
                <a:tc rowSpan="2" gridSpan="2">
                  <a:txBody>
                    <a:bodyPr/>
                    <a:lstStyle/>
                    <a:p>
                      <a:pPr marL="24130" marR="17780" algn="ctr">
                        <a:spcBef>
                          <a:spcPts val="775"/>
                        </a:spcBef>
                        <a:spcAft>
                          <a:spcPts val="0"/>
                        </a:spcAft>
                      </a:pPr>
                      <a:r>
                        <a:rPr lang="id-ID" sz="18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Tgl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493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382270" algn="ctr">
                        <a:spcBef>
                          <a:spcPts val="775"/>
                        </a:spcBef>
                        <a:spcAft>
                          <a:spcPts val="0"/>
                        </a:spcAft>
                      </a:pPr>
                      <a:r>
                        <a:rPr lang="id-ID" sz="18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Keterangan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493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82550" algn="ctr">
                        <a:lnSpc>
                          <a:spcPts val="1030"/>
                        </a:lnSpc>
                        <a:spcAft>
                          <a:spcPts val="0"/>
                        </a:spcAft>
                      </a:pPr>
                      <a:r>
                        <a:rPr lang="id-ID" sz="18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Ref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310" algn="ctr">
                        <a:spcBef>
                          <a:spcPts val="525"/>
                        </a:spcBef>
                        <a:spcAft>
                          <a:spcPts val="0"/>
                        </a:spcAft>
                      </a:pPr>
                      <a:r>
                        <a:rPr lang="id-ID" sz="180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Post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493"/>
                    </a:solidFill>
                  </a:tcPr>
                </a:tc>
                <a:tc rowSpan="2">
                  <a:txBody>
                    <a:bodyPr/>
                    <a:lstStyle/>
                    <a:p>
                      <a:pPr marR="635" algn="ctr">
                        <a:spcBef>
                          <a:spcPts val="775"/>
                        </a:spcBef>
                        <a:spcAft>
                          <a:spcPts val="0"/>
                        </a:spcAft>
                      </a:pPr>
                      <a:r>
                        <a:rPr lang="id-ID" sz="18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Debit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493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05740" algn="ctr">
                        <a:spcBef>
                          <a:spcPts val="775"/>
                        </a:spcBef>
                        <a:spcAft>
                          <a:spcPts val="0"/>
                        </a:spcAft>
                      </a:pPr>
                      <a:r>
                        <a:rPr lang="id-ID" sz="18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Kredit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493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00" marR="15240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id-ID" sz="18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Saldo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49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5150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255" marR="13970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id-ID" sz="18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Debit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493"/>
                    </a:solidFill>
                  </a:tcPr>
                </a:tc>
                <a:tc>
                  <a:txBody>
                    <a:bodyPr/>
                    <a:lstStyle/>
                    <a:p>
                      <a:pPr marL="147955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id-ID" sz="18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Kredit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4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 rowSpan="2">
                  <a:txBody>
                    <a:bodyPr/>
                    <a:lstStyle/>
                    <a:p>
                      <a:pPr marL="67310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id-ID" sz="18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Jan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310" algn="ctr">
                        <a:spcBef>
                          <a:spcPts val="525"/>
                        </a:spcBef>
                        <a:spcAft>
                          <a:spcPts val="0"/>
                        </a:spcAft>
                      </a:pPr>
                      <a:r>
                        <a:rPr lang="id-ID" sz="180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605" marR="10160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id-ID" sz="18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5575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id-ID" sz="18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5.000.000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" marR="9525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id-ID" sz="18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5.000.000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76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4605" marR="10160" algn="ctr">
                        <a:lnSpc>
                          <a:spcPts val="990"/>
                        </a:lnSpc>
                        <a:spcAft>
                          <a:spcPts val="0"/>
                        </a:spcAft>
                      </a:pPr>
                      <a:r>
                        <a:rPr lang="id-ID" sz="18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1920" algn="ctr">
                        <a:lnSpc>
                          <a:spcPts val="990"/>
                        </a:lnSpc>
                        <a:spcAft>
                          <a:spcPts val="0"/>
                        </a:spcAft>
                      </a:pPr>
                      <a:r>
                        <a:rPr lang="id-ID" sz="18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5.000.000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99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4379565"/>
              </p:ext>
            </p:extLst>
          </p:nvPr>
        </p:nvGraphicFramePr>
        <p:xfrm>
          <a:off x="457200" y="2743200"/>
          <a:ext cx="8458200" cy="257429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8283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09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03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464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74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813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62000">
                <a:tc gridSpan="8">
                  <a:txBody>
                    <a:bodyPr/>
                    <a:lstStyle/>
                    <a:p>
                      <a:pPr marL="3175" algn="ctr">
                        <a:lnSpc>
                          <a:spcPts val="1030"/>
                        </a:lnSpc>
                        <a:spcAft>
                          <a:spcPts val="0"/>
                        </a:spcAft>
                      </a:pPr>
                      <a:r>
                        <a:rPr lang="id-ID" sz="16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Buku</a:t>
                      </a:r>
                      <a:r>
                        <a:rPr lang="id-ID" sz="1600" b="1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Besar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175" algn="ctr">
                        <a:spcBef>
                          <a:spcPts val="565"/>
                        </a:spcBef>
                        <a:spcAft>
                          <a:spcPts val="0"/>
                        </a:spcAft>
                        <a:tabLst>
                          <a:tab pos="4152265" algn="l"/>
                        </a:tabLst>
                      </a:pPr>
                      <a:r>
                        <a:rPr lang="id-ID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Akun</a:t>
                      </a:r>
                      <a:r>
                        <a:rPr lang="id-ID" sz="1600" b="1" spc="-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Asuransi</a:t>
                      </a:r>
                      <a:r>
                        <a:rPr lang="id-ID" sz="1600" b="1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Dibayar</a:t>
                      </a:r>
                      <a:r>
                        <a:rPr lang="id-ID" sz="1600" b="1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Dimuka</a:t>
                      </a:r>
                      <a:r>
                        <a:rPr lang="id-ID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No.</a:t>
                      </a:r>
                      <a:r>
                        <a:rPr lang="id-ID" sz="1600" b="1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Akun</a:t>
                      </a:r>
                      <a:r>
                        <a:rPr lang="id-ID" sz="1600" b="1" spc="-4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b="1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49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 rowSpan="2" gridSpan="2">
                  <a:txBody>
                    <a:bodyPr/>
                    <a:lstStyle/>
                    <a:p>
                      <a:pPr marL="24130" marR="17780" algn="ctr">
                        <a:spcBef>
                          <a:spcPts val="755"/>
                        </a:spcBef>
                        <a:spcAft>
                          <a:spcPts val="0"/>
                        </a:spcAft>
                      </a:pPr>
                      <a:r>
                        <a:rPr lang="id-ID" sz="16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Tgl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493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336550" algn="ctr">
                        <a:spcBef>
                          <a:spcPts val="755"/>
                        </a:spcBef>
                        <a:spcAft>
                          <a:spcPts val="0"/>
                        </a:spcAft>
                      </a:pPr>
                      <a:r>
                        <a:rPr lang="id-ID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Keterangan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493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82550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id-ID" sz="16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Ref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310" algn="ctr">
                        <a:spcBef>
                          <a:spcPts val="525"/>
                        </a:spcBef>
                        <a:spcAft>
                          <a:spcPts val="0"/>
                        </a:spcAft>
                      </a:pPr>
                      <a:r>
                        <a:rPr lang="id-ID" sz="160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Post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493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270" marR="635" algn="ctr">
                        <a:spcBef>
                          <a:spcPts val="755"/>
                        </a:spcBef>
                        <a:spcAft>
                          <a:spcPts val="0"/>
                        </a:spcAft>
                      </a:pPr>
                      <a:r>
                        <a:rPr lang="id-ID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Debit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493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07010" algn="ctr">
                        <a:spcBef>
                          <a:spcPts val="755"/>
                        </a:spcBef>
                        <a:spcAft>
                          <a:spcPts val="0"/>
                        </a:spcAft>
                      </a:pPr>
                      <a:r>
                        <a:rPr lang="id-ID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Kredit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493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ts val="990"/>
                        </a:lnSpc>
                        <a:spcAft>
                          <a:spcPts val="0"/>
                        </a:spcAft>
                      </a:pPr>
                      <a:r>
                        <a:rPr lang="id-ID" sz="16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Saldo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49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2910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080" marR="5715" algn="ctr">
                        <a:lnSpc>
                          <a:spcPts val="990"/>
                        </a:lnSpc>
                        <a:spcAft>
                          <a:spcPts val="0"/>
                        </a:spcAft>
                      </a:pPr>
                      <a:r>
                        <a:rPr lang="id-ID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Debit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493"/>
                    </a:solidFill>
                  </a:tcPr>
                </a:tc>
                <a:tc>
                  <a:txBody>
                    <a:bodyPr/>
                    <a:lstStyle/>
                    <a:p>
                      <a:pPr marL="151765" algn="ctr">
                        <a:lnSpc>
                          <a:spcPts val="990"/>
                        </a:lnSpc>
                        <a:spcAft>
                          <a:spcPts val="0"/>
                        </a:spcAft>
                      </a:pPr>
                      <a:r>
                        <a:rPr lang="id-ID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Kredit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4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3710">
                <a:tc rowSpan="2">
                  <a:txBody>
                    <a:bodyPr/>
                    <a:lstStyle/>
                    <a:p>
                      <a:pPr marL="67945">
                        <a:lnSpc>
                          <a:spcPts val="990"/>
                        </a:lnSpc>
                        <a:spcAft>
                          <a:spcPts val="0"/>
                        </a:spcAft>
                      </a:pPr>
                      <a:r>
                        <a:rPr lang="id-ID" sz="16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Jan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>
                        <a:spcBef>
                          <a:spcPts val="525"/>
                        </a:spcBef>
                        <a:spcAft>
                          <a:spcPts val="0"/>
                        </a:spcAft>
                      </a:pPr>
                      <a:r>
                        <a:rPr lang="id-ID" sz="160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605" marR="10160" algn="ctr">
                        <a:lnSpc>
                          <a:spcPts val="990"/>
                        </a:lnSpc>
                        <a:spcAft>
                          <a:spcPts val="0"/>
                        </a:spcAft>
                      </a:pPr>
                      <a:r>
                        <a:rPr lang="id-ID" sz="16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ts val="990"/>
                        </a:lnSpc>
                        <a:spcAft>
                          <a:spcPts val="0"/>
                        </a:spcAft>
                      </a:pPr>
                      <a:r>
                        <a:rPr lang="id-ID" sz="16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1.500.000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1905" algn="ctr">
                        <a:lnSpc>
                          <a:spcPts val="990"/>
                        </a:lnSpc>
                        <a:spcAft>
                          <a:spcPts val="0"/>
                        </a:spcAft>
                      </a:pPr>
                      <a:r>
                        <a:rPr lang="id-ID" sz="16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1.500.000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467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4605" marR="10160" algn="ctr">
                        <a:lnSpc>
                          <a:spcPts val="990"/>
                        </a:lnSpc>
                        <a:spcAft>
                          <a:spcPts val="0"/>
                        </a:spcAft>
                      </a:pPr>
                      <a:r>
                        <a:rPr lang="id-ID" sz="16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990"/>
                        </a:lnSpc>
                        <a:spcAft>
                          <a:spcPts val="0"/>
                        </a:spcAft>
                      </a:pPr>
                      <a:r>
                        <a:rPr lang="id-ID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Penyesuaian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6370">
                        <a:lnSpc>
                          <a:spcPts val="990"/>
                        </a:lnSpc>
                        <a:spcAft>
                          <a:spcPts val="0"/>
                        </a:spcAft>
                      </a:pPr>
                      <a:r>
                        <a:rPr lang="id-ID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250.000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1905" algn="ctr">
                        <a:lnSpc>
                          <a:spcPts val="990"/>
                        </a:lnSpc>
                        <a:spcAft>
                          <a:spcPts val="0"/>
                        </a:spcAft>
                      </a:pPr>
                      <a:r>
                        <a:rPr lang="id-ID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1.250.000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32621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5" name="Table 3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8034730"/>
              </p:ext>
            </p:extLst>
          </p:nvPr>
        </p:nvGraphicFramePr>
        <p:xfrm>
          <a:off x="838200" y="609603"/>
          <a:ext cx="7696199" cy="6128581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47643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18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00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06518">
                <a:tc gridSpan="3">
                  <a:txBody>
                    <a:bodyPr/>
                    <a:lstStyle/>
                    <a:p>
                      <a:pPr marL="647065" marR="1279525" indent="215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Daftar</a:t>
                      </a:r>
                      <a:r>
                        <a:rPr lang="id-ID" sz="1600" spc="-6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Saldo</a:t>
                      </a:r>
                      <a:r>
                        <a:rPr lang="id-ID" sz="1600" spc="-4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Sebelum</a:t>
                      </a:r>
                      <a:r>
                        <a:rPr lang="id-ID" sz="1600" spc="-6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Penyesuaian</a:t>
                      </a:r>
                      <a:r>
                        <a:rPr lang="en-US" sz="1600" baseline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647065" marR="1279525" indent="215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r>
                        <a:rPr lang="id-ID" sz="1600" spc="-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Januari</a:t>
                      </a:r>
                      <a:r>
                        <a:rPr lang="id-ID" sz="1600" spc="-3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en-US" sz="160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895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3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8953"/>
                    </a:solidFill>
                  </a:tcPr>
                </a:tc>
                <a:tc>
                  <a:txBody>
                    <a:bodyPr/>
                    <a:lstStyle/>
                    <a:p>
                      <a:pPr marL="146685" algn="ctr">
                        <a:lnSpc>
                          <a:spcPts val="1130"/>
                        </a:lnSpc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Saldo </a:t>
                      </a:r>
                      <a:r>
                        <a:rPr lang="id-ID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Debit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8953"/>
                    </a:solidFill>
                  </a:tcPr>
                </a:tc>
                <a:tc>
                  <a:txBody>
                    <a:bodyPr/>
                    <a:lstStyle/>
                    <a:p>
                      <a:pPr marL="96520" algn="ctr">
                        <a:lnSpc>
                          <a:spcPts val="1130"/>
                        </a:lnSpc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Saldo</a:t>
                      </a:r>
                      <a:r>
                        <a:rPr lang="id-ID" sz="1600" spc="-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Kredit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895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091">
                <a:tc>
                  <a:txBody>
                    <a:bodyPr/>
                    <a:lstStyle/>
                    <a:p>
                      <a:pPr marL="67945">
                        <a:lnSpc>
                          <a:spcPts val="1130"/>
                        </a:lnSpc>
                        <a:spcAft>
                          <a:spcPts val="0"/>
                        </a:spcAft>
                      </a:pPr>
                      <a:endParaRPr lang="en-US" sz="1600" spc="-1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>
                        <a:lnSpc>
                          <a:spcPts val="1130"/>
                        </a:lnSpc>
                        <a:spcAft>
                          <a:spcPts val="0"/>
                        </a:spcAft>
                      </a:pPr>
                      <a:r>
                        <a:rPr lang="id-ID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Kas</a:t>
                      </a:r>
                      <a:r>
                        <a:rPr lang="id-ID" sz="1600" spc="19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...................................................................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8420" algn="r">
                        <a:lnSpc>
                          <a:spcPts val="1130"/>
                        </a:lnSpc>
                        <a:spcAft>
                          <a:spcPts val="0"/>
                        </a:spcAft>
                      </a:pPr>
                      <a:endParaRPr lang="en-US" sz="1600" spc="-1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58420" algn="r">
                        <a:lnSpc>
                          <a:spcPts val="1130"/>
                        </a:lnSpc>
                        <a:spcAft>
                          <a:spcPts val="0"/>
                        </a:spcAft>
                      </a:pPr>
                      <a:r>
                        <a:rPr lang="id-ID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81.050.000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7963">
                <a:tc>
                  <a:txBody>
                    <a:bodyPr/>
                    <a:lstStyle/>
                    <a:p>
                      <a:pPr marL="67945">
                        <a:spcBef>
                          <a:spcPts val="160"/>
                        </a:spcBef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Piutang</a:t>
                      </a:r>
                      <a:r>
                        <a:rPr lang="id-ID" sz="1600" spc="-1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Usaha</a:t>
                      </a:r>
                      <a:r>
                        <a:rPr lang="id-ID" sz="1600" spc="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..................................................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0325" algn="r">
                        <a:spcBef>
                          <a:spcPts val="160"/>
                        </a:spcBef>
                        <a:spcAft>
                          <a:spcPts val="0"/>
                        </a:spcAft>
                      </a:pPr>
                      <a:r>
                        <a:rPr lang="id-ID" sz="1600" spc="-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827">
                <a:tc>
                  <a:txBody>
                    <a:bodyPr/>
                    <a:lstStyle/>
                    <a:p>
                      <a:pPr marL="67945">
                        <a:spcBef>
                          <a:spcPts val="160"/>
                        </a:spcBef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Bahan</a:t>
                      </a:r>
                      <a:r>
                        <a:rPr lang="id-ID" sz="1600" spc="-1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Habis</a:t>
                      </a:r>
                      <a:r>
                        <a:rPr lang="id-ID" sz="1600" spc="-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Pakai</a:t>
                      </a:r>
                      <a:r>
                        <a:rPr lang="id-ID" sz="1600" spc="1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...........................................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8420" algn="r">
                        <a:spcBef>
                          <a:spcPts val="160"/>
                        </a:spcBef>
                        <a:spcAft>
                          <a:spcPts val="0"/>
                        </a:spcAft>
                      </a:pPr>
                      <a:r>
                        <a:rPr lang="id-ID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2.000.000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336">
                <a:tc>
                  <a:txBody>
                    <a:bodyPr/>
                    <a:lstStyle/>
                    <a:p>
                      <a:pPr marL="67945">
                        <a:spcBef>
                          <a:spcPts val="160"/>
                        </a:spcBef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Asuransi</a:t>
                      </a:r>
                      <a:r>
                        <a:rPr lang="id-ID" sz="1600" spc="-5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Dibayar</a:t>
                      </a:r>
                      <a:r>
                        <a:rPr lang="id-ID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Dimuka</a:t>
                      </a:r>
                      <a:r>
                        <a:rPr lang="id-ID" sz="160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................................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8420" algn="r">
                        <a:spcBef>
                          <a:spcPts val="160"/>
                        </a:spcBef>
                        <a:spcAft>
                          <a:spcPts val="0"/>
                        </a:spcAft>
                      </a:pPr>
                      <a:r>
                        <a:rPr lang="id-ID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1.500.000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0091">
                <a:tc>
                  <a:txBody>
                    <a:bodyPr/>
                    <a:lstStyle/>
                    <a:p>
                      <a:pPr marL="67945">
                        <a:lnSpc>
                          <a:spcPts val="113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>
                        <a:lnSpc>
                          <a:spcPts val="1130"/>
                        </a:lnSpc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Peralatan</a:t>
                      </a:r>
                      <a:r>
                        <a:rPr lang="id-ID" sz="1600" spc="-1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Kantor</a:t>
                      </a:r>
                      <a:r>
                        <a:rPr lang="id-ID" sz="1600" spc="6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..............................................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58420" algn="r">
                        <a:lnSpc>
                          <a:spcPts val="1130"/>
                        </a:lnSpc>
                        <a:spcAft>
                          <a:spcPts val="0"/>
                        </a:spcAft>
                      </a:pPr>
                      <a:endParaRPr lang="en-US" sz="1600" spc="-1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58420" algn="r">
                        <a:lnSpc>
                          <a:spcPts val="1130"/>
                        </a:lnSpc>
                        <a:spcAft>
                          <a:spcPts val="0"/>
                        </a:spcAft>
                      </a:pPr>
                      <a:r>
                        <a:rPr lang="id-ID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25.000.000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7474">
                <a:tc>
                  <a:txBody>
                    <a:bodyPr/>
                    <a:lstStyle/>
                    <a:p>
                      <a:pPr marL="67945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Akumulasi</a:t>
                      </a:r>
                      <a:r>
                        <a:rPr lang="id-ID" sz="1600" spc="-4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Penyusutan</a:t>
                      </a:r>
                      <a:r>
                        <a:rPr lang="id-ID" sz="1600" spc="19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....................................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57785" algn="r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id-ID" sz="1600" spc="-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6610">
                <a:tc>
                  <a:txBody>
                    <a:bodyPr/>
                    <a:lstStyle/>
                    <a:p>
                      <a:pPr marL="67945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Utang</a:t>
                      </a:r>
                      <a:r>
                        <a:rPr lang="id-ID" sz="1600" spc="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Usaha</a:t>
                      </a:r>
                      <a:r>
                        <a:rPr lang="id-ID" sz="1600" spc="11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....................................................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57785" algn="r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id-ID" sz="1600" spc="-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8340">
                <a:tc>
                  <a:txBody>
                    <a:bodyPr/>
                    <a:lstStyle/>
                    <a:p>
                      <a:pPr marL="67945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Modal</a:t>
                      </a:r>
                      <a:r>
                        <a:rPr lang="id-ID" sz="1600" spc="-4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Usaha</a:t>
                      </a:r>
                      <a:r>
                        <a:rPr lang="id-ID" sz="16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spc="2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...................................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55880" algn="r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id-ID" sz="16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100.000.000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9204">
                <a:tc>
                  <a:txBody>
                    <a:bodyPr/>
                    <a:lstStyle/>
                    <a:p>
                      <a:pPr marL="67945">
                        <a:spcBef>
                          <a:spcPts val="195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Prive</a:t>
                      </a:r>
                      <a:r>
                        <a:rPr lang="id-ID" sz="160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spc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................................................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58420" algn="r">
                        <a:spcBef>
                          <a:spcPts val="195"/>
                        </a:spcBef>
                        <a:spcAft>
                          <a:spcPts val="0"/>
                        </a:spcAft>
                      </a:pPr>
                      <a:r>
                        <a:rPr lang="id-ID" sz="16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5.000.000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7474">
                <a:tc>
                  <a:txBody>
                    <a:bodyPr/>
                    <a:lstStyle/>
                    <a:p>
                      <a:pPr marL="67945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Pendapatan</a:t>
                      </a:r>
                      <a:r>
                        <a:rPr lang="id-ID" sz="1600" spc="-3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Jasa</a:t>
                      </a:r>
                      <a:r>
                        <a:rPr lang="id-ID" sz="1600" spc="6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...............................................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55880" algn="r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id-ID" sz="16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19.500.000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7474">
                <a:tc>
                  <a:txBody>
                    <a:bodyPr/>
                    <a:lstStyle/>
                    <a:p>
                      <a:pPr marL="67945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Beban</a:t>
                      </a:r>
                      <a:r>
                        <a:rPr lang="id-ID" sz="1600" spc="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Gaji</a:t>
                      </a:r>
                      <a:r>
                        <a:rPr lang="id-ID" sz="1600" spc="3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......................................................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58420" algn="r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id-ID" sz="16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3.000.000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8340">
                <a:tc>
                  <a:txBody>
                    <a:bodyPr/>
                    <a:lstStyle/>
                    <a:p>
                      <a:pPr marL="67945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Beban</a:t>
                      </a:r>
                      <a:r>
                        <a:rPr lang="id-ID" sz="1600" spc="1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Sewa</a:t>
                      </a:r>
                      <a:r>
                        <a:rPr lang="id-ID" sz="1600" spc="9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.....................................................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60960" algn="r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id-ID" sz="16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950.000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98340">
                <a:tc>
                  <a:txBody>
                    <a:bodyPr/>
                    <a:lstStyle/>
                    <a:p>
                      <a:pPr marL="67945">
                        <a:spcBef>
                          <a:spcPts val="195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Beban</a:t>
                      </a:r>
                      <a:r>
                        <a:rPr lang="id-ID" sz="1600" spc="-1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Bahan</a:t>
                      </a:r>
                      <a:r>
                        <a:rPr lang="id-ID" sz="16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Habis Pakai</a:t>
                      </a:r>
                      <a:r>
                        <a:rPr lang="id-ID" sz="1600" spc="7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................................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61595" algn="r">
                        <a:spcBef>
                          <a:spcPts val="195"/>
                        </a:spcBef>
                        <a:spcAft>
                          <a:spcPts val="0"/>
                        </a:spcAft>
                      </a:pPr>
                      <a:r>
                        <a:rPr lang="id-ID" sz="1600" spc="-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97474">
                <a:tc>
                  <a:txBody>
                    <a:bodyPr/>
                    <a:lstStyle/>
                    <a:p>
                      <a:pPr marL="67945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Beban</a:t>
                      </a:r>
                      <a:r>
                        <a:rPr lang="id-ID" sz="1600" spc="-1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Penyusutan</a:t>
                      </a:r>
                      <a:r>
                        <a:rPr lang="id-ID" sz="1600" spc="20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...........................................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61595" algn="r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id-ID" sz="1600" spc="-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97474">
                <a:tc>
                  <a:txBody>
                    <a:bodyPr/>
                    <a:lstStyle/>
                    <a:p>
                      <a:pPr marL="67945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Beban</a:t>
                      </a:r>
                      <a:r>
                        <a:rPr lang="id-ID" sz="160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Asuransi</a:t>
                      </a:r>
                      <a:r>
                        <a:rPr lang="id-ID" sz="1600" spc="2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...............................................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61595" algn="r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id-ID" sz="1600" spc="-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38120">
                <a:tc>
                  <a:txBody>
                    <a:bodyPr/>
                    <a:lstStyle/>
                    <a:p>
                      <a:pPr marL="67945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Beban</a:t>
                      </a:r>
                      <a:r>
                        <a:rPr lang="id-ID" sz="1600" spc="-3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Lain-lain</a:t>
                      </a:r>
                      <a:r>
                        <a:rPr lang="id-ID" sz="1600" spc="1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...............................................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8420" algn="r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id-ID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1.000.000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000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9055" algn="ctr">
                        <a:lnSpc>
                          <a:spcPts val="1130"/>
                        </a:lnSpc>
                        <a:spcAft>
                          <a:spcPts val="0"/>
                        </a:spcAft>
                      </a:pPr>
                      <a:endParaRPr lang="en-US" sz="1600" b="1" u="sng" spc="-1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59055" algn="ctr">
                        <a:lnSpc>
                          <a:spcPts val="1130"/>
                        </a:lnSpc>
                        <a:spcAft>
                          <a:spcPts val="0"/>
                        </a:spcAft>
                      </a:pPr>
                      <a:r>
                        <a:rPr lang="id-ID" sz="1600" b="1" u="sng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119.500.000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5880" algn="ctr">
                        <a:lnSpc>
                          <a:spcPts val="1130"/>
                        </a:lnSpc>
                        <a:spcAft>
                          <a:spcPts val="0"/>
                        </a:spcAft>
                      </a:pPr>
                      <a:endParaRPr lang="en-US" sz="1600" b="1" u="sng" spc="-1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55880" algn="ctr">
                        <a:lnSpc>
                          <a:spcPts val="1130"/>
                        </a:lnSpc>
                        <a:spcAft>
                          <a:spcPts val="0"/>
                        </a:spcAft>
                      </a:pPr>
                      <a:r>
                        <a:rPr lang="id-ID" sz="1600" b="1" u="sng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119.500.000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336" name="Rectangle 335"/>
          <p:cNvSpPr/>
          <p:nvPr/>
        </p:nvSpPr>
        <p:spPr>
          <a:xfrm>
            <a:off x="381000" y="25400"/>
            <a:ext cx="8382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4660" marR="269875" algn="ctr">
              <a:spcAft>
                <a:spcPts val="0"/>
              </a:spcAft>
            </a:pPr>
            <a:r>
              <a:rPr lang="id-ID" sz="2000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Langkah</a:t>
            </a:r>
            <a:r>
              <a:rPr lang="id-ID" sz="2000" b="1" kern="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3.</a:t>
            </a:r>
            <a:r>
              <a:rPr lang="id-ID" sz="2000" b="1" kern="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Menyiapkan</a:t>
            </a:r>
            <a:r>
              <a:rPr lang="id-ID" sz="2000" b="1" kern="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Daftar</a:t>
            </a:r>
            <a:r>
              <a:rPr lang="id-ID" sz="2000" b="1" kern="0" spc="-2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Saldo</a:t>
            </a:r>
            <a:r>
              <a:rPr lang="id-ID" sz="2000" b="1" kern="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Sebelum</a:t>
            </a:r>
            <a:r>
              <a:rPr lang="id-ID" sz="2000" b="1" kern="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Penyesuaian</a:t>
            </a:r>
            <a:endParaRPr lang="en-US" sz="2000" b="1" kern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0355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228600"/>
            <a:ext cx="8763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4660" marR="457835">
              <a:spcAft>
                <a:spcPts val="0"/>
              </a:spcAft>
            </a:pPr>
            <a:r>
              <a:rPr lang="id-ID" sz="2000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Langkah</a:t>
            </a:r>
            <a:r>
              <a:rPr lang="id-ID" sz="2000" b="1" kern="0" spc="-2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4.</a:t>
            </a:r>
            <a:r>
              <a:rPr lang="id-ID" sz="2000" b="1" kern="0" spc="-2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Menyiapkan,</a:t>
            </a:r>
            <a:r>
              <a:rPr lang="id-ID" sz="2000" b="1" kern="0" spc="-2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Menganalisis</a:t>
            </a:r>
            <a:r>
              <a:rPr lang="id-ID" sz="2000" b="1" kern="0" spc="-2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dan</a:t>
            </a:r>
            <a:r>
              <a:rPr lang="id-ID" sz="2000" b="1" kern="0" spc="-2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Membuat</a:t>
            </a:r>
            <a:r>
              <a:rPr lang="id-ID" sz="2000" b="1" kern="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Ayat</a:t>
            </a:r>
            <a:r>
              <a:rPr lang="id-ID" sz="2000" b="1" kern="0" spc="-2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Jurnal</a:t>
            </a:r>
            <a:r>
              <a:rPr lang="id-ID" sz="2000" b="1" kern="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Penyesuaian</a:t>
            </a:r>
            <a:r>
              <a:rPr lang="id-ID" sz="2000" b="1" kern="0" spc="-2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b="1" kern="0" spc="-25" dirty="0">
                <a:latin typeface="Times New Roman" panose="02020603050405020304" pitchFamily="18" charset="0"/>
                <a:ea typeface="Times New Roman" panose="02020603050405020304" pitchFamily="18" charset="0"/>
              </a:rPr>
              <a:t>dan </a:t>
            </a:r>
            <a:r>
              <a:rPr lang="id-ID" sz="2000" b="1" i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Posting</a:t>
            </a:r>
            <a:r>
              <a:rPr lang="id-ID" sz="2000" b="1" i="1" kern="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ke</a:t>
            </a:r>
            <a:r>
              <a:rPr lang="id-ID" sz="2000" b="1" kern="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Buku</a:t>
            </a:r>
            <a:r>
              <a:rPr lang="id-ID" sz="2000" b="1" kern="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b="1" kern="0" spc="-20" dirty="0">
                <a:latin typeface="Times New Roman" panose="02020603050405020304" pitchFamily="18" charset="0"/>
                <a:ea typeface="Times New Roman" panose="02020603050405020304" pitchFamily="18" charset="0"/>
              </a:rPr>
              <a:t>Besar</a:t>
            </a:r>
            <a:endParaRPr lang="en-US" sz="2000" b="1" kern="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39750" marR="536575" algn="just">
              <a:spcAft>
                <a:spcPts val="0"/>
              </a:spcAft>
            </a:pP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Data berikut ini telah disiapkan pada tanggal 31 Januari 20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26</a:t>
            </a:r>
          </a:p>
          <a:p>
            <a:pPr marL="342900" lvl="0" indent="-342900" algn="just">
              <a:spcAft>
                <a:spcPts val="0"/>
              </a:spcAft>
              <a:buSzPts val="1200"/>
              <a:buFont typeface="Times New Roman" panose="02020603050405020304" pitchFamily="18" charset="0"/>
              <a:buAutoNum type="arabicPeriod"/>
              <a:tabLst>
                <a:tab pos="719455" algn="l"/>
              </a:tabLst>
            </a:pP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Asuransi</a:t>
            </a:r>
            <a:r>
              <a:rPr lang="id-ID" sz="2000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yang</a:t>
            </a:r>
            <a:r>
              <a:rPr lang="id-ID" sz="2000" spc="-3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terpakai</a:t>
            </a:r>
            <a:r>
              <a:rPr lang="id-ID" sz="20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selama</a:t>
            </a:r>
            <a:r>
              <a:rPr lang="id-ID" sz="20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bulan</a:t>
            </a:r>
            <a:r>
              <a:rPr lang="id-ID" sz="2000" spc="-3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Januari</a:t>
            </a:r>
            <a:r>
              <a:rPr lang="id-ID" sz="20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adalah</a:t>
            </a:r>
            <a:r>
              <a:rPr lang="id-ID" sz="20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Rp250.000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SzPts val="1200"/>
              <a:buFont typeface="Times New Roman" panose="02020603050405020304" pitchFamily="18" charset="0"/>
              <a:buAutoNum type="arabicPeriod"/>
              <a:tabLst>
                <a:tab pos="719455" algn="l"/>
              </a:tabLst>
            </a:pP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Sisa</a:t>
            </a:r>
            <a:r>
              <a:rPr lang="id-ID" sz="20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bahan</a:t>
            </a:r>
            <a:r>
              <a:rPr lang="id-ID" sz="20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habis</a:t>
            </a:r>
            <a:r>
              <a:rPr lang="id-ID" sz="20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pakai</a:t>
            </a:r>
            <a:r>
              <a:rPr lang="id-ID" sz="20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pada</a:t>
            </a:r>
            <a:r>
              <a:rPr lang="id-ID" sz="20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tanggal</a:t>
            </a:r>
            <a:r>
              <a:rPr lang="id-ID" sz="20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31</a:t>
            </a:r>
            <a:r>
              <a:rPr lang="id-ID" sz="20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Januari</a:t>
            </a:r>
            <a:r>
              <a:rPr lang="id-ID" sz="20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sebesar</a:t>
            </a:r>
            <a:r>
              <a:rPr lang="id-ID" sz="20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Rp1.750.000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SzPts val="1200"/>
              <a:buFont typeface="Times New Roman" panose="02020603050405020304" pitchFamily="18" charset="0"/>
              <a:buAutoNum type="arabicPeriod"/>
              <a:tabLst>
                <a:tab pos="719455" algn="l"/>
              </a:tabLst>
            </a:pP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Penyusutan</a:t>
            </a:r>
            <a:r>
              <a:rPr lang="id-ID" sz="20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peralatan</a:t>
            </a:r>
            <a:r>
              <a:rPr lang="id-ID" sz="20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kantor</a:t>
            </a:r>
            <a:r>
              <a:rPr lang="id-ID" sz="20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untuk</a:t>
            </a:r>
            <a:r>
              <a:rPr lang="id-ID" sz="20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bulan</a:t>
            </a:r>
            <a:r>
              <a:rPr lang="id-ID" sz="2000" spc="-3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Januari</a:t>
            </a:r>
            <a:r>
              <a:rPr lang="id-ID" sz="20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adalah</a:t>
            </a:r>
            <a:r>
              <a:rPr lang="id-ID" sz="20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Rp</a:t>
            </a:r>
            <a:r>
              <a:rPr lang="id-ID" sz="20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0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400.000</a:t>
            </a:r>
            <a:endParaRPr lang="en-US" sz="2000" spc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204" name="Table 20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6168044"/>
              </p:ext>
            </p:extLst>
          </p:nvPr>
        </p:nvGraphicFramePr>
        <p:xfrm>
          <a:off x="457200" y="2438400"/>
          <a:ext cx="8305800" cy="396240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2477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3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3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61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61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264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41696">
                <a:tc gridSpan="2">
                  <a:txBody>
                    <a:bodyPr/>
                    <a:lstStyle/>
                    <a:p>
                      <a:pPr marL="176530">
                        <a:spcBef>
                          <a:spcPts val="910"/>
                        </a:spcBef>
                        <a:spcAft>
                          <a:spcPts val="0"/>
                        </a:spcAft>
                      </a:pPr>
                      <a:r>
                        <a:rPr lang="id-ID" sz="16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Tanggal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175" algn="ctr">
                        <a:spcBef>
                          <a:spcPts val="910"/>
                        </a:spcBef>
                        <a:spcAft>
                          <a:spcPts val="0"/>
                        </a:spcAft>
                      </a:pPr>
                      <a:r>
                        <a:rPr lang="id-ID" sz="16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Keterangan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marL="104140">
                        <a:lnSpc>
                          <a:spcPts val="1235"/>
                        </a:lnSpc>
                        <a:spcAft>
                          <a:spcPts val="0"/>
                        </a:spcAft>
                      </a:pPr>
                      <a:r>
                        <a:rPr lang="id-ID" sz="1600" b="1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Ref.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83820">
                        <a:spcBef>
                          <a:spcPts val="615"/>
                        </a:spcBef>
                        <a:spcAft>
                          <a:spcPts val="0"/>
                        </a:spcAft>
                      </a:pPr>
                      <a:r>
                        <a:rPr lang="id-ID" sz="16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Post.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marL="635" marR="1270" algn="ctr">
                        <a:spcBef>
                          <a:spcPts val="910"/>
                        </a:spcBef>
                        <a:spcAft>
                          <a:spcPts val="0"/>
                        </a:spcAft>
                      </a:pPr>
                      <a:r>
                        <a:rPr lang="id-ID" sz="16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Debit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marR="2540" algn="ctr">
                        <a:spcBef>
                          <a:spcPts val="910"/>
                        </a:spcBef>
                        <a:spcAft>
                          <a:spcPts val="0"/>
                        </a:spcAft>
                      </a:pPr>
                      <a:r>
                        <a:rPr lang="id-ID" sz="16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Kredit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7416">
                <a:tc rowSpan="3">
                  <a:txBody>
                    <a:bodyPr/>
                    <a:lstStyle/>
                    <a:p>
                      <a:pPr marL="102870" marR="58420" indent="9334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400" b="1" spc="-2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02870" marR="58420" indent="9334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400" b="1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Jan 2018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spcBef>
                          <a:spcPts val="910"/>
                        </a:spcBef>
                        <a:spcAft>
                          <a:spcPts val="0"/>
                        </a:spcAft>
                      </a:pPr>
                      <a:endParaRPr lang="en-US" sz="1400" b="1" spc="-25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50" algn="ctr">
                        <a:spcBef>
                          <a:spcPts val="910"/>
                        </a:spcBef>
                        <a:spcAft>
                          <a:spcPts val="0"/>
                        </a:spcAft>
                      </a:pPr>
                      <a:r>
                        <a:rPr lang="id-ID" sz="1400" b="1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1235"/>
                        </a:lnSpc>
                        <a:spcAft>
                          <a:spcPts val="0"/>
                        </a:spcAft>
                      </a:pP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9215">
                        <a:lnSpc>
                          <a:spcPts val="1235"/>
                        </a:lnSpc>
                        <a:spcAft>
                          <a:spcPts val="0"/>
                        </a:spcAft>
                      </a:pPr>
                      <a:r>
                        <a:rPr lang="id-ID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Beban</a:t>
                      </a:r>
                      <a:r>
                        <a:rPr lang="id-ID" sz="1400" b="1" spc="-1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4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Asuransi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69875">
                        <a:spcBef>
                          <a:spcPts val="635"/>
                        </a:spcBef>
                        <a:spcAft>
                          <a:spcPts val="0"/>
                        </a:spcAft>
                      </a:pPr>
                      <a:r>
                        <a:rPr lang="id-ID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Asuransi</a:t>
                      </a:r>
                      <a:r>
                        <a:rPr lang="id-ID" sz="1400" b="1" spc="-3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Dibayar</a:t>
                      </a:r>
                      <a:r>
                        <a:rPr lang="id-ID" sz="1400" b="1" spc="-4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4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Dimuka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" marR="5080" algn="ctr">
                        <a:lnSpc>
                          <a:spcPts val="1235"/>
                        </a:lnSpc>
                        <a:spcAft>
                          <a:spcPts val="0"/>
                        </a:spcAft>
                      </a:pPr>
                      <a:endParaRPr lang="en-US" sz="1400" b="1" spc="-25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8890" marR="5080" algn="ctr">
                        <a:lnSpc>
                          <a:spcPts val="1235"/>
                        </a:lnSpc>
                        <a:spcAft>
                          <a:spcPts val="0"/>
                        </a:spcAft>
                      </a:pPr>
                      <a:r>
                        <a:rPr lang="id-ID" sz="1400" b="1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8890" marR="5080" algn="ctr">
                        <a:spcBef>
                          <a:spcPts val="635"/>
                        </a:spcBef>
                        <a:spcAft>
                          <a:spcPts val="0"/>
                        </a:spcAft>
                      </a:pPr>
                      <a:r>
                        <a:rPr lang="id-ID" sz="1400" b="1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" marR="635" algn="ctr">
                        <a:lnSpc>
                          <a:spcPts val="1235"/>
                        </a:lnSpc>
                        <a:spcAft>
                          <a:spcPts val="0"/>
                        </a:spcAft>
                      </a:pPr>
                      <a:endParaRPr lang="en-US" sz="1400" b="1" spc="-1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270" marR="635" algn="ctr">
                        <a:lnSpc>
                          <a:spcPts val="1235"/>
                        </a:lnSpc>
                        <a:spcAft>
                          <a:spcPts val="0"/>
                        </a:spcAft>
                      </a:pPr>
                      <a:r>
                        <a:rPr lang="id-ID" sz="14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250.000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d-ID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905" marR="2540" algn="ctr">
                        <a:spcAft>
                          <a:spcPts val="0"/>
                        </a:spcAft>
                      </a:pPr>
                      <a:endParaRPr lang="en-US" sz="1400" b="1" spc="-1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905" marR="2540" algn="ctr">
                        <a:spcAft>
                          <a:spcPts val="0"/>
                        </a:spcAft>
                      </a:pPr>
                      <a:r>
                        <a:rPr lang="id-ID" sz="14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250.000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100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" algn="ctr">
                        <a:spcBef>
                          <a:spcPts val="885"/>
                        </a:spcBef>
                        <a:spcAft>
                          <a:spcPts val="0"/>
                        </a:spcAft>
                      </a:pPr>
                      <a:endParaRPr lang="en-US" sz="1400" b="1" spc="-25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50" algn="ctr">
                        <a:spcBef>
                          <a:spcPts val="885"/>
                        </a:spcBef>
                        <a:spcAft>
                          <a:spcPts val="0"/>
                        </a:spcAft>
                      </a:pPr>
                      <a:r>
                        <a:rPr lang="id-ID" sz="1400" b="1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" marR="384810" algn="ctr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175" marR="384810" algn="ctr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r>
                        <a:rPr lang="id-ID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Beban</a:t>
                      </a:r>
                      <a:r>
                        <a:rPr lang="id-ID" sz="1400" b="1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Bahan</a:t>
                      </a:r>
                      <a:r>
                        <a:rPr lang="id-ID" sz="1400" b="1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Habis</a:t>
                      </a:r>
                      <a:r>
                        <a:rPr lang="id-ID" sz="1400" b="1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Pakai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0160" marR="381635" algn="ctr">
                        <a:spcBef>
                          <a:spcPts val="635"/>
                        </a:spcBef>
                        <a:spcAft>
                          <a:spcPts val="0"/>
                        </a:spcAft>
                      </a:pPr>
                      <a:r>
                        <a:rPr lang="id-ID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Bahan</a:t>
                      </a:r>
                      <a:r>
                        <a:rPr lang="id-ID" sz="1400" b="1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Habis</a:t>
                      </a:r>
                      <a:r>
                        <a:rPr lang="id-ID" sz="1400" b="1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Pakai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" marR="5080" algn="ctr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endParaRPr lang="en-US" sz="1400" b="1" spc="-25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8890" marR="5080" algn="ctr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r>
                        <a:rPr lang="id-ID" sz="1400" b="1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53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8890" marR="5080" algn="ctr">
                        <a:spcBef>
                          <a:spcPts val="635"/>
                        </a:spcBef>
                        <a:spcAft>
                          <a:spcPts val="0"/>
                        </a:spcAft>
                      </a:pPr>
                      <a:r>
                        <a:rPr lang="id-ID" sz="1400" b="1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" marR="635" algn="ctr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endParaRPr lang="en-US" sz="1400" b="1" spc="-1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270" marR="635" algn="ctr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r>
                        <a:rPr lang="id-ID" sz="14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250.000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80"/>
                        </a:spcBef>
                        <a:spcAft>
                          <a:spcPts val="0"/>
                        </a:spcAft>
                      </a:pPr>
                      <a:r>
                        <a:rPr lang="id-ID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905" marR="2540" algn="ctr">
                        <a:spcAft>
                          <a:spcPts val="0"/>
                        </a:spcAft>
                      </a:pPr>
                      <a:endParaRPr lang="en-US" sz="1400" b="1" spc="-1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905" marR="2540" algn="ctr">
                        <a:spcAft>
                          <a:spcPts val="0"/>
                        </a:spcAft>
                      </a:pPr>
                      <a:r>
                        <a:rPr lang="id-ID" sz="14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250.000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228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" algn="ctr">
                        <a:spcBef>
                          <a:spcPts val="910"/>
                        </a:spcBef>
                        <a:spcAft>
                          <a:spcPts val="0"/>
                        </a:spcAft>
                      </a:pPr>
                      <a:endParaRPr lang="en-US" sz="1400" b="1" spc="-25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50" algn="ctr">
                        <a:spcBef>
                          <a:spcPts val="910"/>
                        </a:spcBef>
                        <a:spcAft>
                          <a:spcPts val="0"/>
                        </a:spcAft>
                      </a:pPr>
                      <a:r>
                        <a:rPr lang="id-ID" sz="1400" b="1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9215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r>
                        <a:rPr lang="id-ID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Beban</a:t>
                      </a:r>
                      <a:r>
                        <a:rPr lang="id-ID" sz="1400" b="1" spc="-1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4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Penyusutan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69875">
                        <a:spcBef>
                          <a:spcPts val="635"/>
                        </a:spcBef>
                        <a:spcAft>
                          <a:spcPts val="0"/>
                        </a:spcAft>
                      </a:pPr>
                      <a:r>
                        <a:rPr lang="id-ID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Akumulasi</a:t>
                      </a:r>
                      <a:r>
                        <a:rPr lang="id-ID" sz="1400" b="1" spc="-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4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Penyusutan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" marR="5080" algn="ctr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endParaRPr lang="en-US" sz="1400" b="1" spc="-25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8890" marR="5080" algn="ctr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r>
                        <a:rPr lang="id-ID" sz="1400" b="1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8890" marR="5080" algn="ctr">
                        <a:spcBef>
                          <a:spcPts val="635"/>
                        </a:spcBef>
                        <a:spcAft>
                          <a:spcPts val="0"/>
                        </a:spcAft>
                      </a:pPr>
                      <a:r>
                        <a:rPr lang="id-ID" sz="1400" b="1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" marR="635" algn="ctr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endParaRPr lang="en-US" sz="1400" b="1" spc="-1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270" marR="635" algn="ctr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r>
                        <a:rPr lang="id-ID" sz="14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400.000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85"/>
                        </a:spcBef>
                        <a:spcAft>
                          <a:spcPts val="0"/>
                        </a:spcAft>
                      </a:pPr>
                      <a:r>
                        <a:rPr lang="id-ID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905" marR="2540" algn="ctr">
                        <a:spcAft>
                          <a:spcPts val="0"/>
                        </a:spcAft>
                      </a:pPr>
                      <a:endParaRPr lang="en-US" sz="1400" b="1" spc="-1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905" marR="2540" algn="ctr">
                        <a:spcAft>
                          <a:spcPts val="0"/>
                        </a:spcAft>
                      </a:pPr>
                      <a:r>
                        <a:rPr lang="id-ID" sz="14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400.000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35690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52400"/>
            <a:ext cx="71628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4660" marR="457835">
              <a:spcAft>
                <a:spcPts val="0"/>
              </a:spcAft>
            </a:pPr>
            <a:r>
              <a:rPr lang="id-ID" sz="1600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Langkah</a:t>
            </a:r>
            <a:r>
              <a:rPr lang="id-ID" sz="1600" b="1" kern="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1600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5.</a:t>
            </a:r>
            <a:r>
              <a:rPr lang="id-ID" sz="1600" b="1" kern="0" spc="-2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1600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Menyiapkan</a:t>
            </a:r>
            <a:r>
              <a:rPr lang="id-ID" sz="1600" b="1" kern="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1600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Daftar</a:t>
            </a:r>
            <a:r>
              <a:rPr lang="id-ID" sz="1600" b="1" kern="0" spc="-2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1600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Saldo</a:t>
            </a:r>
            <a:r>
              <a:rPr lang="id-ID" sz="1600" b="1" kern="0" spc="-2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1600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Setelah</a:t>
            </a:r>
            <a:r>
              <a:rPr lang="id-ID" sz="1600" b="1" kern="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Penyesuaian</a:t>
            </a:r>
            <a:endParaRPr lang="en-US" sz="1600" b="1" kern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8496989"/>
              </p:ext>
            </p:extLst>
          </p:nvPr>
        </p:nvGraphicFramePr>
        <p:xfrm>
          <a:off x="685800" y="762000"/>
          <a:ext cx="7620001" cy="581252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45114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42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2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87357">
                <a:tc gridSpan="3">
                  <a:txBody>
                    <a:bodyPr/>
                    <a:lstStyle/>
                    <a:p>
                      <a:pPr marL="1259205" marR="1110615" indent="200660">
                        <a:lnSpc>
                          <a:spcPct val="148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Saldo</a:t>
                      </a:r>
                      <a:r>
                        <a:rPr lang="id-ID" sz="1800" spc="-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Setelah</a:t>
                      </a:r>
                      <a:r>
                        <a:rPr lang="id-ID" sz="1800" spc="-6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Penyesuaian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59585"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r>
                        <a:rPr lang="id-ID" sz="1800" spc="-1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Januari</a:t>
                      </a:r>
                      <a:r>
                        <a:rPr lang="id-ID" sz="18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80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en-US" sz="180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895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9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8953"/>
                    </a:solidFill>
                  </a:tcPr>
                </a:tc>
                <a:tc>
                  <a:txBody>
                    <a:bodyPr/>
                    <a:lstStyle/>
                    <a:p>
                      <a:pPr marL="116205">
                        <a:lnSpc>
                          <a:spcPts val="1235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16205">
                        <a:lnSpc>
                          <a:spcPts val="1235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Saldo</a:t>
                      </a:r>
                      <a:r>
                        <a:rPr lang="id-ID" sz="18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8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Debit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8953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ts val="1235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2710">
                        <a:lnSpc>
                          <a:spcPts val="1235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Saldo</a:t>
                      </a:r>
                      <a:r>
                        <a:rPr lang="id-ID" sz="18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8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Kredit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895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7094">
                <a:tc>
                  <a:txBody>
                    <a:bodyPr/>
                    <a:lstStyle/>
                    <a:p>
                      <a:pPr marR="57150" algn="ctr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endParaRPr lang="en-US" sz="1800" spc="-1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57150" algn="ctr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r>
                        <a:rPr lang="id-ID" sz="18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Kas</a:t>
                      </a:r>
                      <a:r>
                        <a:rPr lang="id-ID" sz="1800" spc="-8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8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.............................................................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61595" algn="r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endParaRPr lang="en-US" sz="1800" spc="-1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61595" algn="r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r>
                        <a:rPr lang="id-ID" sz="18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81.050.000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5523">
                <a:tc>
                  <a:txBody>
                    <a:bodyPr/>
                    <a:lstStyle/>
                    <a:p>
                      <a:pPr marR="57150" algn="ctr"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Piutang</a:t>
                      </a:r>
                      <a:r>
                        <a:rPr lang="id-ID" sz="1800" spc="-3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Usaha</a:t>
                      </a:r>
                      <a:r>
                        <a:rPr lang="id-ID" sz="18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............................................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62865" algn="r"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id-ID" sz="1800" spc="-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5523">
                <a:tc>
                  <a:txBody>
                    <a:bodyPr/>
                    <a:lstStyle/>
                    <a:p>
                      <a:pPr marR="57150" algn="ctr"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Bahan</a:t>
                      </a:r>
                      <a:r>
                        <a:rPr lang="id-ID" sz="180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Habis</a:t>
                      </a:r>
                      <a:r>
                        <a:rPr lang="id-ID" sz="1800" spc="-1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Pakai</a:t>
                      </a:r>
                      <a:r>
                        <a:rPr lang="id-ID" sz="1800" spc="24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8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....................................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61595" algn="r"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id-ID" sz="18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1.750.000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5523">
                <a:tc>
                  <a:txBody>
                    <a:bodyPr/>
                    <a:lstStyle/>
                    <a:p>
                      <a:pPr marR="57150" algn="ctr">
                        <a:spcBef>
                          <a:spcPts val="210"/>
                        </a:spcBef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Asuransi</a:t>
                      </a:r>
                      <a:r>
                        <a:rPr lang="id-ID" sz="1800" spc="-3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Dibayar</a:t>
                      </a:r>
                      <a:r>
                        <a:rPr lang="id-ID" sz="1800" spc="-3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Dimuka</a:t>
                      </a:r>
                      <a:r>
                        <a:rPr lang="id-ID" sz="1800" spc="13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8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.........................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61595" algn="r">
                        <a:spcBef>
                          <a:spcPts val="210"/>
                        </a:spcBef>
                        <a:spcAft>
                          <a:spcPts val="0"/>
                        </a:spcAft>
                      </a:pPr>
                      <a:r>
                        <a:rPr lang="id-ID" sz="18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1.250.000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073">
                <a:tc>
                  <a:txBody>
                    <a:bodyPr/>
                    <a:lstStyle/>
                    <a:p>
                      <a:pPr marR="57150" algn="ctr"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Peralatan</a:t>
                      </a:r>
                      <a:r>
                        <a:rPr lang="id-ID" sz="1800" spc="-3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Kantor</a:t>
                      </a:r>
                      <a:r>
                        <a:rPr lang="id-ID" sz="1800" spc="6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8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........................................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61595" algn="r"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id-ID" sz="18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25.000.000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073">
                <a:tc>
                  <a:txBody>
                    <a:bodyPr/>
                    <a:lstStyle/>
                    <a:p>
                      <a:pPr marR="57150" algn="ctr">
                        <a:spcBef>
                          <a:spcPts val="195"/>
                        </a:spcBef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Akumulasi</a:t>
                      </a:r>
                      <a:r>
                        <a:rPr lang="id-ID" sz="18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Penyusutan</a:t>
                      </a:r>
                      <a:r>
                        <a:rPr lang="id-ID" sz="1800" spc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8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..............................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59055" algn="r">
                        <a:spcBef>
                          <a:spcPts val="195"/>
                        </a:spcBef>
                        <a:spcAft>
                          <a:spcPts val="0"/>
                        </a:spcAft>
                      </a:pPr>
                      <a:r>
                        <a:rPr lang="id-ID" sz="18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400.000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5523">
                <a:tc>
                  <a:txBody>
                    <a:bodyPr/>
                    <a:lstStyle/>
                    <a:p>
                      <a:pPr marR="57150" algn="ctr"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Utang</a:t>
                      </a:r>
                      <a:r>
                        <a:rPr lang="id-ID" sz="18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Usaha</a:t>
                      </a:r>
                      <a:r>
                        <a:rPr lang="id-ID" sz="1800" spc="9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8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..............................................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60325" algn="r"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id-ID" sz="1800" spc="-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5523">
                <a:tc>
                  <a:txBody>
                    <a:bodyPr/>
                    <a:lstStyle/>
                    <a:p>
                      <a:pPr marR="57150" algn="ctr"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Modal</a:t>
                      </a:r>
                      <a:r>
                        <a:rPr lang="id-ID" sz="18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Usaha</a:t>
                      </a:r>
                      <a:r>
                        <a:rPr lang="id-ID" sz="1800" spc="-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...............</a:t>
                      </a:r>
                      <a:r>
                        <a:rPr lang="id-ID" sz="1800" spc="14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8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.............................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59055" algn="r"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id-ID" sz="18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100.000.000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5523">
                <a:tc>
                  <a:txBody>
                    <a:bodyPr/>
                    <a:lstStyle/>
                    <a:p>
                      <a:pPr marR="57150" algn="ctr"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Prive</a:t>
                      </a:r>
                      <a:r>
                        <a:rPr lang="id-ID" sz="18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.................</a:t>
                      </a:r>
                      <a:r>
                        <a:rPr lang="id-ID" sz="18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..........................................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61595" algn="r"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id-ID" sz="18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5.000.000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5523">
                <a:tc>
                  <a:txBody>
                    <a:bodyPr/>
                    <a:lstStyle/>
                    <a:p>
                      <a:pPr marR="57150" algn="ctr">
                        <a:spcBef>
                          <a:spcPts val="210"/>
                        </a:spcBef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Pendapatan</a:t>
                      </a:r>
                      <a:r>
                        <a:rPr lang="id-ID" sz="1800" spc="-3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Jasa</a:t>
                      </a:r>
                      <a:r>
                        <a:rPr lang="id-ID" sz="1800" spc="3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8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.........................................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60325" algn="r">
                        <a:spcBef>
                          <a:spcPts val="210"/>
                        </a:spcBef>
                        <a:spcAft>
                          <a:spcPts val="0"/>
                        </a:spcAft>
                      </a:pPr>
                      <a:r>
                        <a:rPr lang="id-ID" sz="18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19.500.000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5523">
                <a:tc>
                  <a:txBody>
                    <a:bodyPr/>
                    <a:lstStyle/>
                    <a:p>
                      <a:pPr marR="57150" algn="ctr"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Beban</a:t>
                      </a:r>
                      <a:r>
                        <a:rPr lang="id-ID" sz="18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Gaji </a:t>
                      </a:r>
                      <a:r>
                        <a:rPr lang="id-ID" sz="18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.................................................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61595" algn="r"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id-ID" sz="18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3.000.000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4073">
                <a:tc>
                  <a:txBody>
                    <a:bodyPr/>
                    <a:lstStyle/>
                    <a:p>
                      <a:pPr marR="57150" algn="ctr"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Beban</a:t>
                      </a:r>
                      <a:r>
                        <a:rPr lang="id-ID" sz="18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Sewa</a:t>
                      </a:r>
                      <a:r>
                        <a:rPr lang="id-ID" sz="1800" spc="7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8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...............................................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60960" algn="r"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id-ID" sz="18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950.000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4073">
                <a:tc>
                  <a:txBody>
                    <a:bodyPr/>
                    <a:lstStyle/>
                    <a:p>
                      <a:pPr marR="57150" algn="ctr">
                        <a:spcBef>
                          <a:spcPts val="195"/>
                        </a:spcBef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Beban</a:t>
                      </a:r>
                      <a:r>
                        <a:rPr lang="id-ID" sz="180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Bahan</a:t>
                      </a:r>
                      <a:r>
                        <a:rPr lang="id-ID" sz="1800" spc="-1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Habis</a:t>
                      </a:r>
                      <a:r>
                        <a:rPr lang="id-ID" sz="18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Pakai</a:t>
                      </a:r>
                      <a:r>
                        <a:rPr lang="id-ID" sz="1800" spc="23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8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.........................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60960" algn="r">
                        <a:spcBef>
                          <a:spcPts val="195"/>
                        </a:spcBef>
                        <a:spcAft>
                          <a:spcPts val="0"/>
                        </a:spcAft>
                      </a:pPr>
                      <a:r>
                        <a:rPr lang="id-ID" sz="18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250.000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5523">
                <a:tc>
                  <a:txBody>
                    <a:bodyPr/>
                    <a:lstStyle/>
                    <a:p>
                      <a:pPr marR="57150" algn="ctr"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Beban</a:t>
                      </a:r>
                      <a:r>
                        <a:rPr lang="id-ID" sz="180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Penyusutan</a:t>
                      </a:r>
                      <a:r>
                        <a:rPr lang="id-ID" sz="1800" spc="17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8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.....................................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60960" algn="r"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id-ID" sz="18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400.000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75523">
                <a:tc>
                  <a:txBody>
                    <a:bodyPr/>
                    <a:lstStyle/>
                    <a:p>
                      <a:pPr marR="57150" algn="ctr"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Beban</a:t>
                      </a:r>
                      <a:r>
                        <a:rPr lang="id-ID" sz="18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Asuransi</a:t>
                      </a:r>
                      <a:r>
                        <a:rPr lang="id-ID" sz="1800" spc="21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8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.........................................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60960" algn="r"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id-ID" sz="18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250.000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11776">
                <a:tc>
                  <a:txBody>
                    <a:bodyPr/>
                    <a:lstStyle/>
                    <a:p>
                      <a:pPr marR="57150" algn="ctr">
                        <a:spcBef>
                          <a:spcPts val="210"/>
                        </a:spcBef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Beban</a:t>
                      </a:r>
                      <a:r>
                        <a:rPr lang="id-ID" sz="1800" spc="-3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Lain-lain</a:t>
                      </a:r>
                      <a:r>
                        <a:rPr lang="id-ID" sz="1800" spc="9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8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.........................................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1595" algn="r">
                        <a:spcBef>
                          <a:spcPts val="210"/>
                        </a:spcBef>
                        <a:spcAft>
                          <a:spcPts val="0"/>
                        </a:spcAft>
                      </a:pPr>
                      <a:r>
                        <a:rPr lang="id-ID" sz="18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1.000.000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740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1595" algn="r">
                        <a:lnSpc>
                          <a:spcPts val="1235"/>
                        </a:lnSpc>
                        <a:spcAft>
                          <a:spcPts val="0"/>
                        </a:spcAft>
                      </a:pPr>
                      <a:endParaRPr lang="en-US" sz="1800" b="1" u="sng" spc="-1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61595" algn="r">
                        <a:lnSpc>
                          <a:spcPts val="1235"/>
                        </a:lnSpc>
                        <a:spcAft>
                          <a:spcPts val="0"/>
                        </a:spcAft>
                      </a:pPr>
                      <a:r>
                        <a:rPr lang="id-ID" sz="1800" b="1" u="sng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119.900.000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ts val="1235"/>
                        </a:lnSpc>
                        <a:spcAft>
                          <a:spcPts val="0"/>
                        </a:spcAft>
                      </a:pPr>
                      <a:endParaRPr lang="en-US" sz="1800" b="1" u="sng" spc="-1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59055" algn="r">
                        <a:lnSpc>
                          <a:spcPts val="1235"/>
                        </a:lnSpc>
                        <a:spcAft>
                          <a:spcPts val="0"/>
                        </a:spcAft>
                      </a:pPr>
                      <a:r>
                        <a:rPr lang="id-ID" sz="1800" b="1" u="sng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119.900.000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51485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34108" y="152400"/>
            <a:ext cx="85226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4660" marR="457835" lvl="0">
              <a:spcAft>
                <a:spcPts val="0"/>
              </a:spcAft>
            </a:pPr>
            <a:r>
              <a:rPr lang="id-ID" sz="2400" b="1" kern="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Langkah</a:t>
            </a:r>
            <a:r>
              <a:rPr lang="id-ID" sz="2400" b="1" kern="0" spc="-3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400" b="1" kern="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6.</a:t>
            </a:r>
            <a:r>
              <a:rPr lang="id-ID" sz="2400" b="1" kern="0" spc="-25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400" b="1" kern="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Menyiapkan</a:t>
            </a:r>
            <a:r>
              <a:rPr lang="id-ID" sz="2400" b="1" kern="0" spc="-15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400" b="1" kern="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Kertas</a:t>
            </a:r>
            <a:r>
              <a:rPr lang="id-ID" sz="2400" b="1" kern="0" spc="-5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400" b="1" kern="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Kerja</a:t>
            </a:r>
            <a:r>
              <a:rPr lang="id-ID" sz="2400" b="1" kern="0" spc="-15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400" b="1" kern="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Akhir</a:t>
            </a:r>
            <a:r>
              <a:rPr lang="id-ID" sz="2400" b="1" kern="0" spc="-2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400" b="1" kern="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Periode</a:t>
            </a:r>
            <a:r>
              <a:rPr lang="id-ID" sz="2400" b="1" kern="0" spc="-15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sz="2400" b="1" kern="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6907021"/>
              </p:ext>
            </p:extLst>
          </p:nvPr>
        </p:nvGraphicFramePr>
        <p:xfrm>
          <a:off x="457199" y="685799"/>
          <a:ext cx="8399585" cy="5920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6635838" imgH="5156152" progId="Excel.Sheet.12">
                  <p:embed/>
                </p:oleObj>
              </mc:Choice>
              <mc:Fallback>
                <p:oleObj name="Worksheet" r:id="rId2" imgW="6635838" imgH="515615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57199" y="685799"/>
                        <a:ext cx="8399585" cy="59209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731351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152400"/>
            <a:ext cx="8534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4660" marR="457835">
              <a:spcAft>
                <a:spcPts val="0"/>
              </a:spcAft>
            </a:pPr>
            <a:r>
              <a:rPr lang="id-ID" sz="2400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Langkah</a:t>
            </a:r>
            <a:r>
              <a:rPr lang="id-ID" sz="2400" b="1" kern="0" spc="-3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400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6.</a:t>
            </a:r>
            <a:r>
              <a:rPr lang="id-ID" sz="2400" b="1" kern="0" spc="-2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400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Menyiapkan</a:t>
            </a:r>
            <a:r>
              <a:rPr lang="id-ID" sz="2400" b="1" kern="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400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Kertas</a:t>
            </a:r>
            <a:r>
              <a:rPr lang="id-ID" sz="2400" b="1" kern="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400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Kerja</a:t>
            </a:r>
            <a:r>
              <a:rPr lang="id-ID" sz="2400" b="1" kern="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400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Akhir</a:t>
            </a:r>
            <a:r>
              <a:rPr lang="id-ID" sz="2400" b="1" kern="0" spc="-2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400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Periode</a:t>
            </a:r>
            <a:r>
              <a:rPr lang="id-ID" sz="2400" b="1" kern="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sz="2400" b="1" kern="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id-ID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1269869"/>
              </p:ext>
            </p:extLst>
          </p:nvPr>
        </p:nvGraphicFramePr>
        <p:xfrm>
          <a:off x="0" y="685800"/>
          <a:ext cx="8915400" cy="51170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9462875" imgH="5432923" progId="Word.Document.12">
                  <p:embed/>
                </p:oleObj>
              </mc:Choice>
              <mc:Fallback>
                <p:oleObj name="Document" r:id="rId2" imgW="9462875" imgH="543292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685800"/>
                        <a:ext cx="8915400" cy="51170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453038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304800"/>
            <a:ext cx="69653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4660" marR="457835">
              <a:spcAft>
                <a:spcPts val="0"/>
              </a:spcAft>
            </a:pPr>
            <a:r>
              <a:rPr lang="id-ID" sz="2400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Langkah</a:t>
            </a:r>
            <a:r>
              <a:rPr lang="id-ID" sz="2400" b="1" kern="0" spc="-2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400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7.</a:t>
            </a:r>
            <a:r>
              <a:rPr lang="id-ID" sz="2400" b="1" kern="0" spc="-2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400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Menyiapkan Laporan</a:t>
            </a:r>
            <a:r>
              <a:rPr lang="id-ID" sz="2400" b="1" kern="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400" b="1" kern="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Keuangan</a:t>
            </a:r>
            <a:endParaRPr lang="en-US" sz="2400" b="1" kern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0827867"/>
              </p:ext>
            </p:extLst>
          </p:nvPr>
        </p:nvGraphicFramePr>
        <p:xfrm>
          <a:off x="1447800" y="990600"/>
          <a:ext cx="6781799" cy="5029199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8353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32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32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63771">
                <a:tc gridSpan="3">
                  <a:txBody>
                    <a:bodyPr/>
                    <a:lstStyle/>
                    <a:p>
                      <a:pPr marL="1198880" marR="11995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Laporan Laba Rugi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635" algn="ctr"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Untuk</a:t>
                      </a:r>
                      <a:r>
                        <a:rPr lang="id-ID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Bulan</a:t>
                      </a:r>
                      <a:r>
                        <a:rPr lang="id-ID" sz="1600" spc="-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yang</a:t>
                      </a:r>
                      <a:r>
                        <a:rPr lang="id-ID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Berakhir pada</a:t>
                      </a:r>
                      <a:r>
                        <a:rPr lang="id-ID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r>
                        <a:rPr lang="id-ID" sz="1600" spc="-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Januari</a:t>
                      </a:r>
                      <a:r>
                        <a:rPr lang="id-ID" sz="1600" spc="-4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en-US" sz="160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8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3629">
                <a:tc>
                  <a:txBody>
                    <a:bodyPr/>
                    <a:lstStyle/>
                    <a:p>
                      <a:pPr marR="180340" algn="r">
                        <a:lnSpc>
                          <a:spcPts val="111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180340" algn="r">
                        <a:lnSpc>
                          <a:spcPts val="1110"/>
                        </a:lnSpc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Pendapatan</a:t>
                      </a:r>
                      <a:r>
                        <a:rPr lang="id-ID" sz="1600" spc="-3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Jasa</a:t>
                      </a:r>
                      <a:r>
                        <a:rPr lang="id-ID" sz="1600" spc="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.....................................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ts val="1110"/>
                        </a:lnSpc>
                        <a:spcAft>
                          <a:spcPts val="0"/>
                        </a:spcAft>
                      </a:pPr>
                      <a:endParaRPr lang="en-US" sz="1600" spc="-1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57150" algn="r">
                        <a:lnSpc>
                          <a:spcPts val="1110"/>
                        </a:lnSpc>
                        <a:spcAft>
                          <a:spcPts val="0"/>
                        </a:spcAft>
                      </a:pPr>
                      <a:r>
                        <a:rPr lang="id-ID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19.500.000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7993">
                <a:tc>
                  <a:txBody>
                    <a:bodyPr/>
                    <a:lstStyle/>
                    <a:p>
                      <a:pPr marR="180975" algn="r">
                        <a:spcBef>
                          <a:spcPts val="195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Beban</a:t>
                      </a:r>
                      <a:r>
                        <a:rPr lang="id-ID" sz="160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Operasional:</a:t>
                      </a:r>
                      <a:r>
                        <a:rPr lang="id-ID" sz="1600" spc="19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...............................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5576">
                <a:tc>
                  <a:txBody>
                    <a:bodyPr/>
                    <a:lstStyle/>
                    <a:p>
                      <a:pPr marR="180340" algn="r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Beban</a:t>
                      </a:r>
                      <a:r>
                        <a:rPr lang="id-ID" sz="1600" spc="-1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Gaji</a:t>
                      </a:r>
                      <a:r>
                        <a:rPr lang="id-ID" sz="1600" spc="13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....................................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59690" algn="r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id-ID" sz="16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3.000.000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5576">
                <a:tc>
                  <a:txBody>
                    <a:bodyPr/>
                    <a:lstStyle/>
                    <a:p>
                      <a:pPr marR="180340" algn="r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Beban</a:t>
                      </a:r>
                      <a:r>
                        <a:rPr lang="id-ID" sz="160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Sewa</a:t>
                      </a:r>
                      <a:r>
                        <a:rPr lang="id-ID" sz="1600" spc="18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..................................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62230" algn="r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id-ID" sz="16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950.000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6785">
                <a:tc>
                  <a:txBody>
                    <a:bodyPr/>
                    <a:lstStyle/>
                    <a:p>
                      <a:pPr marR="180975" algn="r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Beban</a:t>
                      </a:r>
                      <a:r>
                        <a:rPr lang="id-ID" sz="1600" spc="-1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Bahan</a:t>
                      </a:r>
                      <a:r>
                        <a:rPr lang="id-ID" sz="16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Habis</a:t>
                      </a:r>
                      <a:r>
                        <a:rPr lang="id-ID" sz="1600" spc="-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Pakai</a:t>
                      </a:r>
                      <a:r>
                        <a:rPr lang="id-ID" sz="1600" spc="2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.............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62230" algn="r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id-ID" sz="16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250.000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6785">
                <a:tc>
                  <a:txBody>
                    <a:bodyPr/>
                    <a:lstStyle/>
                    <a:p>
                      <a:pPr marR="180975" algn="r">
                        <a:spcBef>
                          <a:spcPts val="195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Beban</a:t>
                      </a:r>
                      <a:r>
                        <a:rPr lang="id-ID" sz="160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Penyusutan</a:t>
                      </a:r>
                      <a:r>
                        <a:rPr lang="id-ID" sz="1600" spc="8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.........................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62230" algn="r">
                        <a:spcBef>
                          <a:spcPts val="195"/>
                        </a:spcBef>
                        <a:spcAft>
                          <a:spcPts val="0"/>
                        </a:spcAft>
                      </a:pPr>
                      <a:r>
                        <a:rPr lang="id-ID" sz="16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400.000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5576">
                <a:tc>
                  <a:txBody>
                    <a:bodyPr/>
                    <a:lstStyle/>
                    <a:p>
                      <a:pPr marR="180975" algn="r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Beban</a:t>
                      </a:r>
                      <a:r>
                        <a:rPr lang="id-ID" sz="16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Asuransi</a:t>
                      </a:r>
                      <a:r>
                        <a:rPr lang="id-ID" sz="1600" spc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.............................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62230" algn="r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id-ID" sz="16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250.000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5576">
                <a:tc>
                  <a:txBody>
                    <a:bodyPr/>
                    <a:lstStyle/>
                    <a:p>
                      <a:pPr marR="180975" algn="r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Beban</a:t>
                      </a:r>
                      <a:r>
                        <a:rPr lang="id-ID" sz="160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Lain-lain </a:t>
                      </a:r>
                      <a:r>
                        <a:rPr lang="id-ID" sz="16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.............................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59690" algn="r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id-ID" sz="1600" u="sng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1.000.000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5576">
                <a:tc>
                  <a:txBody>
                    <a:bodyPr/>
                    <a:lstStyle/>
                    <a:p>
                      <a:pPr marR="180340" algn="r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</a:t>
                      </a:r>
                      <a:r>
                        <a:rPr lang="id-ID" sz="1600" spc="-1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Beban</a:t>
                      </a:r>
                      <a:r>
                        <a:rPr lang="id-ID" sz="1600" spc="-1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Operasional</a:t>
                      </a:r>
                      <a:r>
                        <a:rPr lang="id-ID" sz="1600" spc="3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.......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58420" algn="r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id-ID" sz="1600" u="sng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(5.850.000)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72356">
                <a:tc>
                  <a:txBody>
                    <a:bodyPr/>
                    <a:lstStyle/>
                    <a:p>
                      <a:pPr marR="180975" algn="r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Laba</a:t>
                      </a:r>
                      <a:r>
                        <a:rPr lang="id-ID" sz="1600" spc="-1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Bersih</a:t>
                      </a:r>
                      <a:r>
                        <a:rPr lang="id-ID" sz="1600" spc="1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...........................................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8420" algn="r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id-ID" sz="1600" u="sng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13.650.000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28525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7918313"/>
              </p:ext>
            </p:extLst>
          </p:nvPr>
        </p:nvGraphicFramePr>
        <p:xfrm>
          <a:off x="1295400" y="228600"/>
          <a:ext cx="6248399" cy="3276601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5337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73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73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98835">
                <a:tc gridSpan="3">
                  <a:txBody>
                    <a:bodyPr/>
                    <a:lstStyle/>
                    <a:p>
                      <a:pPr marL="1365885" marR="1364615" indent="-190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Laporan</a:t>
                      </a:r>
                      <a:r>
                        <a:rPr lang="id-ID" sz="2000" spc="-3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Perubahan</a:t>
                      </a:r>
                      <a:r>
                        <a:rPr lang="id-ID" sz="200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20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Ekuitas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635" algn="ctr">
                        <a:spcAft>
                          <a:spcPts val="0"/>
                        </a:spcAft>
                      </a:pPr>
                      <a:r>
                        <a:rPr lang="id-ID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Untuk</a:t>
                      </a:r>
                      <a:r>
                        <a:rPr lang="id-ID" sz="20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Bulan</a:t>
                      </a:r>
                      <a:r>
                        <a:rPr lang="id-ID" sz="2000" spc="-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yang</a:t>
                      </a:r>
                      <a:r>
                        <a:rPr lang="id-ID" sz="20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Berakhir pada</a:t>
                      </a:r>
                      <a:r>
                        <a:rPr lang="id-ID" sz="20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r>
                        <a:rPr lang="id-ID" sz="2000" spc="-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Januari</a:t>
                      </a:r>
                      <a:r>
                        <a:rPr lang="id-ID" sz="2000" spc="-4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200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en-US" sz="200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8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7684">
                <a:tc>
                  <a:txBody>
                    <a:bodyPr/>
                    <a:lstStyle/>
                    <a:p>
                      <a:pPr marL="67945">
                        <a:lnSpc>
                          <a:spcPts val="111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>
                        <a:lnSpc>
                          <a:spcPts val="1110"/>
                        </a:lnSpc>
                        <a:spcAft>
                          <a:spcPts val="0"/>
                        </a:spcAft>
                      </a:pPr>
                      <a:r>
                        <a:rPr lang="id-ID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Modal</a:t>
                      </a:r>
                      <a:r>
                        <a:rPr lang="id-ID" sz="2000" spc="-5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Usaha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ts val="1110"/>
                        </a:lnSpc>
                        <a:spcAft>
                          <a:spcPts val="0"/>
                        </a:spcAft>
                      </a:pPr>
                      <a:endParaRPr lang="en-US" sz="2000" spc="-1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57150" algn="r">
                        <a:lnSpc>
                          <a:spcPts val="1110"/>
                        </a:lnSpc>
                        <a:spcAft>
                          <a:spcPts val="0"/>
                        </a:spcAft>
                      </a:pPr>
                      <a:r>
                        <a:rPr lang="id-ID" sz="20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100.000.000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139">
                <a:tc>
                  <a:txBody>
                    <a:bodyPr/>
                    <a:lstStyle/>
                    <a:p>
                      <a:pPr marL="67945">
                        <a:spcBef>
                          <a:spcPts val="195"/>
                        </a:spcBef>
                        <a:spcAft>
                          <a:spcPts val="0"/>
                        </a:spcAft>
                      </a:pPr>
                      <a:r>
                        <a:rPr lang="id-ID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Laba</a:t>
                      </a:r>
                      <a:r>
                        <a:rPr lang="id-ID" sz="2000" spc="-1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Bersih</a:t>
                      </a:r>
                      <a:r>
                        <a:rPr lang="id-ID" sz="2000" spc="-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Januari</a:t>
                      </a:r>
                      <a:r>
                        <a:rPr lang="id-ID" sz="2000" spc="-4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200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en-US" sz="200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59690" algn="r">
                        <a:spcBef>
                          <a:spcPts val="195"/>
                        </a:spcBef>
                        <a:spcAft>
                          <a:spcPts val="0"/>
                        </a:spcAft>
                      </a:pPr>
                      <a:r>
                        <a:rPr lang="id-ID" sz="20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13.650.000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4496">
                <a:tc>
                  <a:txBody>
                    <a:bodyPr/>
                    <a:lstStyle/>
                    <a:p>
                      <a:pPr marL="67945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id-ID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Prive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59690" algn="r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id-ID" sz="2000" u="sng" spc="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2000" u="sng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5.000.000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3175">
                <a:tc>
                  <a:txBody>
                    <a:bodyPr/>
                    <a:lstStyle/>
                    <a:p>
                      <a:pPr marL="67945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id-ID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Kenaikan</a:t>
                      </a:r>
                      <a:r>
                        <a:rPr lang="id-ID" sz="20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pada</a:t>
                      </a:r>
                      <a:r>
                        <a:rPr lang="id-ID" sz="2000" spc="-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ekuitas</a:t>
                      </a:r>
                      <a:r>
                        <a:rPr lang="id-ID" sz="2000" spc="-1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20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pemilik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57150" algn="r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id-ID" sz="2000" u="sng" spc="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2000" u="sng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8.650.000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5272">
                <a:tc>
                  <a:txBody>
                    <a:bodyPr/>
                    <a:lstStyle/>
                    <a:p>
                      <a:pPr marL="67945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id-ID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Modal</a:t>
                      </a:r>
                      <a:r>
                        <a:rPr lang="id-ID" sz="2000" spc="-4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Usaha,31</a:t>
                      </a:r>
                      <a:r>
                        <a:rPr lang="id-ID" sz="2000" spc="-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Januari</a:t>
                      </a:r>
                      <a:r>
                        <a:rPr lang="id-ID" sz="2000" spc="-4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200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en-US" sz="200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8420" algn="r">
                        <a:spcBef>
                          <a:spcPts val="185"/>
                        </a:spcBef>
                        <a:spcAft>
                          <a:spcPts val="0"/>
                        </a:spcAft>
                      </a:pPr>
                      <a:r>
                        <a:rPr lang="id-ID" sz="2000" u="sng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108.650.000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24665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9616956"/>
              </p:ext>
            </p:extLst>
          </p:nvPr>
        </p:nvGraphicFramePr>
        <p:xfrm>
          <a:off x="609600" y="152400"/>
          <a:ext cx="8001000" cy="6248401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3128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51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45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87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521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45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67009">
                <a:tc gridSpan="6">
                  <a:txBody>
                    <a:bodyPr/>
                    <a:lstStyle/>
                    <a:p>
                      <a:pPr marL="1740535" marR="173609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Laporan Posisi Keuangan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40535" marR="1737360" algn="ctr">
                        <a:lnSpc>
                          <a:spcPts val="1140"/>
                        </a:lnSpc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r>
                        <a:rPr lang="id-ID" sz="1600" spc="-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Januari</a:t>
                      </a:r>
                      <a:r>
                        <a:rPr lang="id-ID" sz="1600" spc="-4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en-US" sz="160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8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2582">
                <a:tc gridSpan="3">
                  <a:txBody>
                    <a:bodyPr/>
                    <a:lstStyle/>
                    <a:p>
                      <a:pPr marL="1270" algn="ctr">
                        <a:spcAft>
                          <a:spcPts val="0"/>
                        </a:spcAft>
                      </a:pPr>
                      <a:r>
                        <a:rPr lang="id-ID" sz="1600" b="1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Aset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5080" marR="3175" algn="ctr">
                        <a:spcAft>
                          <a:spcPts val="0"/>
                        </a:spcAft>
                      </a:pPr>
                      <a:r>
                        <a:rPr lang="id-ID" sz="1600" b="1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Liabilitas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3206">
                <a:tc rowSpan="3">
                  <a:txBody>
                    <a:bodyPr/>
                    <a:lstStyle/>
                    <a:p>
                      <a:pPr marL="67310">
                        <a:lnSpc>
                          <a:spcPts val="1130"/>
                        </a:lnSpc>
                        <a:spcAft>
                          <a:spcPts val="0"/>
                        </a:spcAft>
                      </a:pPr>
                      <a:endParaRPr lang="en-US" sz="16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310">
                        <a:lnSpc>
                          <a:spcPts val="1130"/>
                        </a:lnSpc>
                        <a:spcAft>
                          <a:spcPts val="0"/>
                        </a:spcAft>
                      </a:pPr>
                      <a:r>
                        <a:rPr lang="id-ID" sz="16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Aset</a:t>
                      </a:r>
                      <a:r>
                        <a:rPr lang="id-ID" sz="1600" i="1" spc="-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i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Lancar: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310">
                        <a:spcBef>
                          <a:spcPts val="570"/>
                        </a:spcBef>
                        <a:spcAft>
                          <a:spcPts val="0"/>
                        </a:spcAft>
                      </a:pPr>
                      <a:r>
                        <a:rPr lang="id-ID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Kas</a:t>
                      </a:r>
                      <a:r>
                        <a:rPr lang="id-ID" sz="1600" spc="-11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.................................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130175" algn="r">
                        <a:lnSpc>
                          <a:spcPct val="150000"/>
                        </a:lnSpc>
                        <a:spcBef>
                          <a:spcPts val="570"/>
                        </a:spcBef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Piutang</a:t>
                      </a:r>
                      <a:r>
                        <a:rPr lang="id-ID" sz="1600" spc="-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usaha.................. Bahan</a:t>
                      </a:r>
                      <a:r>
                        <a:rPr lang="id-ID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habis pakai........... Asuransi</a:t>
                      </a:r>
                      <a:r>
                        <a:rPr lang="id-ID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dibayar dimuka Jumlah aset lancar .....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310">
                        <a:spcAft>
                          <a:spcPts val="0"/>
                        </a:spcAft>
                      </a:pPr>
                      <a:r>
                        <a:rPr lang="id-ID" sz="16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Aset</a:t>
                      </a:r>
                      <a:r>
                        <a:rPr lang="id-ID" sz="1600" i="1" spc="-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i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Tetap: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310">
                        <a:lnSpc>
                          <a:spcPct val="151000"/>
                        </a:lnSpc>
                        <a:spcBef>
                          <a:spcPts val="570"/>
                        </a:spcBef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Peralatan</a:t>
                      </a:r>
                      <a:r>
                        <a:rPr lang="id-ID" sz="1600" spc="-3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kantor</a:t>
                      </a:r>
                      <a:r>
                        <a:rPr lang="id-ID" sz="1600" spc="-17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.............. </a:t>
                      </a:r>
                      <a:r>
                        <a:rPr lang="id-ID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Dikurang: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130175"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Akumulasi</a:t>
                      </a:r>
                      <a:r>
                        <a:rPr lang="id-ID" sz="1600" spc="-6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penyusutan.... Jumlah aset tetap</a:t>
                      </a:r>
                      <a:r>
                        <a:rPr lang="id-ID" sz="1600" spc="-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.......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130175"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130175"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</a:t>
                      </a:r>
                      <a:r>
                        <a:rPr lang="id-ID" sz="1600" spc="-4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aset</a:t>
                      </a:r>
                      <a:r>
                        <a:rPr lang="id-ID" sz="1600" spc="-13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.....................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spcBef>
                          <a:spcPts val="550"/>
                        </a:spcBef>
                        <a:spcAft>
                          <a:spcPts val="0"/>
                        </a:spcAft>
                      </a:pPr>
                      <a:r>
                        <a:rPr lang="id-ID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59055" algn="r">
                        <a:spcAft>
                          <a:spcPts val="0"/>
                        </a:spcAft>
                      </a:pPr>
                      <a:endParaRPr lang="en-US" sz="1600" spc="-1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59055" algn="r">
                        <a:spcAft>
                          <a:spcPts val="0"/>
                        </a:spcAft>
                      </a:pPr>
                      <a:r>
                        <a:rPr lang="id-ID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81.050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59055" algn="r">
                        <a:spcBef>
                          <a:spcPts val="570"/>
                        </a:spcBef>
                        <a:spcAft>
                          <a:spcPts val="0"/>
                        </a:spcAft>
                      </a:pPr>
                      <a:r>
                        <a:rPr lang="id-ID" sz="1600" spc="-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59055" algn="r">
                        <a:spcBef>
                          <a:spcPts val="570"/>
                        </a:spcBef>
                        <a:spcAft>
                          <a:spcPts val="0"/>
                        </a:spcAft>
                      </a:pPr>
                      <a:r>
                        <a:rPr lang="id-ID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1.750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56515" algn="r">
                        <a:spcBef>
                          <a:spcPts val="590"/>
                        </a:spcBef>
                        <a:spcAft>
                          <a:spcPts val="0"/>
                        </a:spcAft>
                      </a:pPr>
                      <a:r>
                        <a:rPr lang="id-ID" sz="1600" u="sng" spc="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u="sng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1.250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Bef>
                          <a:spcPts val="560"/>
                        </a:spcBef>
                        <a:spcAft>
                          <a:spcPts val="0"/>
                        </a:spcAft>
                      </a:pPr>
                      <a:r>
                        <a:rPr lang="id-ID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59055" algn="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id-ID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25.000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id-ID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55880" algn="r">
                        <a:spcAft>
                          <a:spcPts val="0"/>
                        </a:spcAft>
                      </a:pPr>
                      <a:r>
                        <a:rPr lang="id-ID" sz="1600" u="sng" spc="27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u="sng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Bef>
                          <a:spcPts val="550"/>
                        </a:spcBef>
                        <a:spcAft>
                          <a:spcPts val="0"/>
                        </a:spcAft>
                      </a:pPr>
                      <a:r>
                        <a:rPr lang="id-ID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8580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id-ID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84.050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Bef>
                          <a:spcPts val="570"/>
                        </a:spcBef>
                        <a:spcAft>
                          <a:spcPts val="0"/>
                        </a:spcAft>
                      </a:pPr>
                      <a:r>
                        <a:rPr lang="id-ID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8580" algn="ctr">
                        <a:spcAft>
                          <a:spcPts val="0"/>
                        </a:spcAft>
                      </a:pPr>
                      <a:r>
                        <a:rPr lang="id-ID" sz="1600" u="sng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24.600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080" algn="ctr">
                        <a:spcBef>
                          <a:spcPts val="570"/>
                        </a:spcBef>
                        <a:spcAft>
                          <a:spcPts val="0"/>
                        </a:spcAft>
                      </a:pPr>
                      <a:endParaRPr lang="en-US" sz="1600" u="sng" spc="-1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080" algn="ctr">
                        <a:spcBef>
                          <a:spcPts val="570"/>
                        </a:spcBef>
                        <a:spcAft>
                          <a:spcPts val="0"/>
                        </a:spcAft>
                      </a:pPr>
                      <a:r>
                        <a:rPr lang="id-ID" sz="1600" u="sng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108.650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130"/>
                        </a:lnSpc>
                        <a:spcAft>
                          <a:spcPts val="0"/>
                        </a:spcAft>
                      </a:pPr>
                      <a:endParaRPr lang="en-US" sz="16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>
                        <a:lnSpc>
                          <a:spcPts val="1130"/>
                        </a:lnSpc>
                        <a:spcAft>
                          <a:spcPts val="0"/>
                        </a:spcAft>
                      </a:pPr>
                      <a:r>
                        <a:rPr lang="id-ID" sz="16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Liabilitas</a:t>
                      </a:r>
                      <a:r>
                        <a:rPr lang="id-ID" sz="1600" i="1" spc="-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i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Lancar: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2085" marR="520065" indent="-104140">
                        <a:lnSpc>
                          <a:spcPts val="1700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Utang usaha Total</a:t>
                      </a:r>
                      <a:r>
                        <a:rPr lang="id-ID" sz="1600" spc="-6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liabilitas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50"/>
                        </a:spcBef>
                        <a:spcAft>
                          <a:spcPts val="0"/>
                        </a:spcAft>
                      </a:pPr>
                      <a:r>
                        <a:rPr lang="id-ID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60325" algn="r">
                        <a:spcAft>
                          <a:spcPts val="0"/>
                        </a:spcAft>
                      </a:pPr>
                      <a:r>
                        <a:rPr lang="id-ID" sz="1600" spc="-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Bef>
                          <a:spcPts val="1120"/>
                        </a:spcBef>
                        <a:spcAft>
                          <a:spcPts val="0"/>
                        </a:spcAft>
                      </a:pPr>
                      <a:r>
                        <a:rPr lang="id-ID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57785" algn="r">
                        <a:spcAft>
                          <a:spcPts val="0"/>
                        </a:spcAft>
                      </a:pPr>
                      <a:r>
                        <a:rPr lang="id-ID" sz="1600" spc="-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144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5080" algn="ctr">
                        <a:spcAft>
                          <a:spcPts val="0"/>
                        </a:spcAft>
                      </a:pPr>
                      <a:r>
                        <a:rPr lang="id-ID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Ekuitas</a:t>
                      </a:r>
                      <a:r>
                        <a:rPr lang="id-ID" sz="1600" b="1" spc="-5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b="1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Pemilik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241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13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>
                        <a:lnSpc>
                          <a:spcPts val="1130"/>
                        </a:lnSpc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Modal</a:t>
                      </a:r>
                      <a:r>
                        <a:rPr lang="id-ID" sz="1600" spc="-4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usaha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Bef>
                          <a:spcPts val="1110"/>
                        </a:spcBef>
                        <a:spcAft>
                          <a:spcPts val="0"/>
                        </a:spcAft>
                      </a:pPr>
                      <a:r>
                        <a:rPr lang="id-ID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marR="57150">
                        <a:lnSpc>
                          <a:spcPts val="175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marR="57150">
                        <a:lnSpc>
                          <a:spcPts val="1750"/>
                        </a:lnSpc>
                        <a:spcAft>
                          <a:spcPts val="0"/>
                        </a:spcAft>
                      </a:pPr>
                      <a:r>
                        <a:rPr lang="id-ID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 Liabilitas + Ekuitas</a:t>
                      </a:r>
                      <a:r>
                        <a:rPr lang="id-ID" sz="1600" spc="-6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Pemilik</a:t>
                      </a:r>
                      <a:r>
                        <a:rPr lang="id-ID" sz="1600" spc="-14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...........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1130"/>
                        </a:lnSpc>
                        <a:spcAft>
                          <a:spcPts val="0"/>
                        </a:spcAft>
                      </a:pPr>
                      <a:endParaRPr lang="en-US" sz="1600" spc="-1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71120">
                        <a:lnSpc>
                          <a:spcPts val="1130"/>
                        </a:lnSpc>
                        <a:spcAft>
                          <a:spcPts val="0"/>
                        </a:spcAft>
                      </a:pPr>
                      <a:r>
                        <a:rPr lang="id-ID" sz="16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108.650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600" u="sng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108.650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86929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514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8800" dirty="0">
                <a:latin typeface="Arial Black" panose="020B0A04020102020204" pitchFamily="34" charset="0"/>
              </a:rPr>
              <a:t>TERIMA</a:t>
            </a:r>
            <a:br>
              <a:rPr lang="en-US" sz="8800" dirty="0">
                <a:latin typeface="Arial Black" panose="020B0A04020102020204" pitchFamily="34" charset="0"/>
              </a:rPr>
            </a:br>
            <a:r>
              <a:rPr lang="en-US" sz="8800" dirty="0">
                <a:latin typeface="Arial Black" panose="020B0A04020102020204" pitchFamily="34" charset="0"/>
              </a:rPr>
              <a:t>KASIH</a:t>
            </a:r>
          </a:p>
        </p:txBody>
      </p:sp>
    </p:spTree>
    <p:extLst>
      <p:ext uri="{BB962C8B-B14F-4D97-AF65-F5344CB8AC3E}">
        <p14:creationId xmlns:p14="http://schemas.microsoft.com/office/powerpoint/2010/main" val="1050022231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170</TotalTime>
  <Words>1220</Words>
  <Application>Microsoft Office PowerPoint</Application>
  <PresentationFormat>On-screen Show (4:3)</PresentationFormat>
  <Paragraphs>651</Paragraphs>
  <Slides>17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Arial</vt:lpstr>
      <vt:lpstr>Arial Black</vt:lpstr>
      <vt:lpstr>Calibri</vt:lpstr>
      <vt:lpstr>Cambria</vt:lpstr>
      <vt:lpstr>Gill Sans MT</vt:lpstr>
      <vt:lpstr>Times New Roman</vt:lpstr>
      <vt:lpstr>Gallery</vt:lpstr>
      <vt:lpstr>Worksheet</vt:lpstr>
      <vt:lpstr>Document</vt:lpstr>
      <vt:lpstr>SOEDARMANTO, SE MM  LATIHAN MEMBUAT LAPORAN KEUANGAN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ANALISIS TITIK IMPAS</dc:title>
  <dc:creator>WINDOWS</dc:creator>
  <cp:lastModifiedBy>STIAMAK</cp:lastModifiedBy>
  <cp:revision>102</cp:revision>
  <dcterms:created xsi:type="dcterms:W3CDTF">2016-09-23T15:08:54Z</dcterms:created>
  <dcterms:modified xsi:type="dcterms:W3CDTF">2026-10-25T11:20:55Z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36F1C4DE848B44138227137F99FAFD70_13</vt:lpwstr>
  </property>
  <property fmtid="{D5CDD505-2E9C-101B-9397-08002B2CF9AE}" pid="3" name="KSOProductBuildVer">
    <vt:lpwstr>1033-12.2.0.23155</vt:lpwstr>
  </property>
</Properties>
</file>